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galin" charset="1" panose="00000500000000000000"/>
      <p:regular r:id="rId10"/>
    </p:embeddedFont>
    <p:embeddedFont>
      <p:font typeface="Carelia" charset="1" panose="00000500000000000000"/>
      <p:regular r:id="rId11"/>
    </p:embeddedFont>
    <p:embeddedFont>
      <p:font typeface="Carelia Italics" charset="1" panose="000005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Open Sans" charset="1" panose="020B0606030504020204"/>
      <p:regular r:id="rId37"/>
    </p:embeddedFont>
    <p:embeddedFont>
      <p:font typeface="Open Sans Bold" charset="1" panose="020B08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Open Sans Light" charset="1" panose="020B0306030504020204"/>
      <p:regular r:id="rId41"/>
    </p:embeddedFont>
    <p:embeddedFont>
      <p:font typeface="Open Sans Light Italics" charset="1" panose="020B0306030504020204"/>
      <p:regular r:id="rId42"/>
    </p:embeddedFont>
    <p:embeddedFont>
      <p:font typeface="Open Sans Ultra-Bold" charset="1" panose="00000000000000000000"/>
      <p:regular r:id="rId43"/>
    </p:embeddedFont>
    <p:embeddedFont>
      <p:font typeface="Open Sans Ultra-Bold Italics"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7.jpeg" Type="http://schemas.openxmlformats.org/officeDocument/2006/relationships/image"/><Relationship Id="rId9" Target="../media/image38.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png" Type="http://schemas.openxmlformats.org/officeDocument/2006/relationships/image"/><Relationship Id="rId9"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4766959">
            <a:off x="13636955" y="-1722450"/>
            <a:ext cx="7530329" cy="7793627"/>
          </a:xfrm>
          <a:custGeom>
            <a:avLst/>
            <a:gdLst/>
            <a:ahLst/>
            <a:cxnLst/>
            <a:rect r="r" b="b" t="t" l="l"/>
            <a:pathLst>
              <a:path h="7793627" w="7530329">
                <a:moveTo>
                  <a:pt x="0" y="0"/>
                </a:moveTo>
                <a:lnTo>
                  <a:pt x="7530329" y="0"/>
                </a:lnTo>
                <a:lnTo>
                  <a:pt x="7530329" y="7793627"/>
                </a:lnTo>
                <a:lnTo>
                  <a:pt x="0" y="7793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9294">
            <a:off x="1765821" y="1425880"/>
            <a:ext cx="14756358" cy="11722341"/>
            <a:chOff x="0" y="0"/>
            <a:chExt cx="5003705" cy="3974906"/>
          </a:xfrm>
        </p:grpSpPr>
        <p:sp>
          <p:nvSpPr>
            <p:cNvPr name="Freeform 4" id="4"/>
            <p:cNvSpPr/>
            <p:nvPr/>
          </p:nvSpPr>
          <p:spPr>
            <a:xfrm flipH="false" flipV="false" rot="0">
              <a:off x="0" y="-2540"/>
              <a:ext cx="5003705" cy="3977446"/>
            </a:xfrm>
            <a:custGeom>
              <a:avLst/>
              <a:gdLst/>
              <a:ahLst/>
              <a:cxnLst/>
              <a:rect r="r" b="b" t="t" l="l"/>
              <a:pathLst>
                <a:path h="3977446" w="5003705">
                  <a:moveTo>
                    <a:pt x="5001165" y="1152838"/>
                  </a:moveTo>
                  <a:lnTo>
                    <a:pt x="5003705" y="1133204"/>
                  </a:lnTo>
                  <a:lnTo>
                    <a:pt x="4997355" y="1138112"/>
                  </a:lnTo>
                  <a:lnTo>
                    <a:pt x="4997355" y="1107026"/>
                  </a:lnTo>
                  <a:cubicBezTo>
                    <a:pt x="4997355" y="1105390"/>
                    <a:pt x="4996085" y="1100481"/>
                    <a:pt x="4994815" y="1093937"/>
                  </a:cubicBezTo>
                  <a:lnTo>
                    <a:pt x="4994815" y="1090664"/>
                  </a:lnTo>
                  <a:lnTo>
                    <a:pt x="4993545" y="1090664"/>
                  </a:lnTo>
                  <a:cubicBezTo>
                    <a:pt x="4992275" y="1084120"/>
                    <a:pt x="4988465" y="1084120"/>
                    <a:pt x="4987195" y="1084120"/>
                  </a:cubicBezTo>
                  <a:cubicBezTo>
                    <a:pt x="4987195" y="1031764"/>
                    <a:pt x="4988465" y="977771"/>
                    <a:pt x="4989735" y="925415"/>
                  </a:cubicBezTo>
                  <a:cubicBezTo>
                    <a:pt x="4989735" y="910690"/>
                    <a:pt x="4991005" y="897601"/>
                    <a:pt x="4991005" y="882875"/>
                  </a:cubicBezTo>
                  <a:lnTo>
                    <a:pt x="4994815" y="882875"/>
                  </a:lnTo>
                  <a:lnTo>
                    <a:pt x="4994815" y="847090"/>
                  </a:lnTo>
                  <a:lnTo>
                    <a:pt x="4998625" y="847090"/>
                  </a:lnTo>
                  <a:lnTo>
                    <a:pt x="4998625" y="816610"/>
                  </a:lnTo>
                  <a:cubicBezTo>
                    <a:pt x="5001165" y="781050"/>
                    <a:pt x="5003705" y="726440"/>
                    <a:pt x="5001165" y="692150"/>
                  </a:cubicBezTo>
                  <a:cubicBezTo>
                    <a:pt x="5002435" y="674370"/>
                    <a:pt x="4999895" y="652780"/>
                    <a:pt x="4998625" y="641350"/>
                  </a:cubicBezTo>
                  <a:lnTo>
                    <a:pt x="4999895" y="641350"/>
                  </a:lnTo>
                  <a:lnTo>
                    <a:pt x="4996085" y="542290"/>
                  </a:lnTo>
                  <a:lnTo>
                    <a:pt x="4997355" y="541020"/>
                  </a:lnTo>
                  <a:lnTo>
                    <a:pt x="4997355" y="537210"/>
                  </a:lnTo>
                  <a:cubicBezTo>
                    <a:pt x="4997355" y="502920"/>
                    <a:pt x="4996085" y="468630"/>
                    <a:pt x="4996085" y="431800"/>
                  </a:cubicBezTo>
                  <a:cubicBezTo>
                    <a:pt x="4993545" y="361950"/>
                    <a:pt x="4992275" y="290830"/>
                    <a:pt x="4998625" y="213360"/>
                  </a:cubicBezTo>
                  <a:lnTo>
                    <a:pt x="4998625" y="207010"/>
                  </a:lnTo>
                  <a:cubicBezTo>
                    <a:pt x="4997355" y="191770"/>
                    <a:pt x="4997355" y="176530"/>
                    <a:pt x="4997355" y="158750"/>
                  </a:cubicBezTo>
                  <a:lnTo>
                    <a:pt x="4997355" y="80010"/>
                  </a:lnTo>
                  <a:lnTo>
                    <a:pt x="5002435" y="59690"/>
                  </a:lnTo>
                  <a:lnTo>
                    <a:pt x="5002435" y="8890"/>
                  </a:lnTo>
                  <a:lnTo>
                    <a:pt x="4996085" y="8890"/>
                  </a:lnTo>
                  <a:cubicBezTo>
                    <a:pt x="4957985" y="8890"/>
                    <a:pt x="4902105" y="7620"/>
                    <a:pt x="4886865" y="7620"/>
                  </a:cubicBezTo>
                  <a:cubicBezTo>
                    <a:pt x="4858925" y="7620"/>
                    <a:pt x="4843685" y="7620"/>
                    <a:pt x="4836065" y="8890"/>
                  </a:cubicBezTo>
                  <a:cubicBezTo>
                    <a:pt x="4803045" y="0"/>
                    <a:pt x="4724305" y="1270"/>
                    <a:pt x="4648105" y="3810"/>
                  </a:cubicBezTo>
                  <a:cubicBezTo>
                    <a:pt x="4610005" y="5080"/>
                    <a:pt x="4573175" y="5080"/>
                    <a:pt x="4547775" y="3810"/>
                  </a:cubicBezTo>
                  <a:lnTo>
                    <a:pt x="4543965" y="3810"/>
                  </a:lnTo>
                  <a:lnTo>
                    <a:pt x="4541425" y="10160"/>
                  </a:lnTo>
                  <a:cubicBezTo>
                    <a:pt x="4490625" y="10160"/>
                    <a:pt x="4441095" y="11430"/>
                    <a:pt x="4376325" y="13970"/>
                  </a:cubicBezTo>
                  <a:lnTo>
                    <a:pt x="4364895" y="13970"/>
                  </a:lnTo>
                  <a:lnTo>
                    <a:pt x="4366165" y="16510"/>
                  </a:lnTo>
                  <a:lnTo>
                    <a:pt x="4333145" y="16510"/>
                  </a:lnTo>
                  <a:lnTo>
                    <a:pt x="4333145" y="21590"/>
                  </a:lnTo>
                  <a:cubicBezTo>
                    <a:pt x="4310285" y="21590"/>
                    <a:pt x="4286155" y="20320"/>
                    <a:pt x="4259485" y="19050"/>
                  </a:cubicBezTo>
                  <a:cubicBezTo>
                    <a:pt x="4236625" y="17780"/>
                    <a:pt x="4213765" y="17780"/>
                    <a:pt x="4190905" y="16510"/>
                  </a:cubicBezTo>
                  <a:lnTo>
                    <a:pt x="4190905" y="15240"/>
                  </a:lnTo>
                  <a:cubicBezTo>
                    <a:pt x="4183285" y="13970"/>
                    <a:pt x="4174395" y="13970"/>
                    <a:pt x="4166775" y="12700"/>
                  </a:cubicBezTo>
                  <a:lnTo>
                    <a:pt x="4165505" y="44450"/>
                  </a:lnTo>
                  <a:lnTo>
                    <a:pt x="4161695" y="44450"/>
                  </a:lnTo>
                  <a:lnTo>
                    <a:pt x="4161695" y="13970"/>
                  </a:lnTo>
                  <a:cubicBezTo>
                    <a:pt x="4080367" y="10160"/>
                    <a:pt x="3982569" y="12700"/>
                    <a:pt x="3887156" y="15240"/>
                  </a:cubicBezTo>
                  <a:cubicBezTo>
                    <a:pt x="3789357" y="17780"/>
                    <a:pt x="3696330" y="20320"/>
                    <a:pt x="3610458" y="16510"/>
                  </a:cubicBezTo>
                  <a:cubicBezTo>
                    <a:pt x="3569908" y="17780"/>
                    <a:pt x="3538899" y="17780"/>
                    <a:pt x="3512660" y="16510"/>
                  </a:cubicBezTo>
                  <a:lnTo>
                    <a:pt x="3512660" y="15240"/>
                  </a:lnTo>
                  <a:lnTo>
                    <a:pt x="3431559" y="12700"/>
                  </a:lnTo>
                  <a:lnTo>
                    <a:pt x="3431559" y="16510"/>
                  </a:lnTo>
                  <a:cubicBezTo>
                    <a:pt x="3405321" y="16510"/>
                    <a:pt x="3376697" y="17780"/>
                    <a:pt x="3345688" y="17780"/>
                  </a:cubicBezTo>
                  <a:lnTo>
                    <a:pt x="3326605" y="12700"/>
                  </a:lnTo>
                  <a:lnTo>
                    <a:pt x="3314679" y="12700"/>
                  </a:lnTo>
                  <a:cubicBezTo>
                    <a:pt x="3283669" y="11430"/>
                    <a:pt x="3269357" y="11430"/>
                    <a:pt x="3264587" y="19050"/>
                  </a:cubicBezTo>
                  <a:lnTo>
                    <a:pt x="3264587" y="21590"/>
                  </a:lnTo>
                  <a:cubicBezTo>
                    <a:pt x="3252660" y="22860"/>
                    <a:pt x="3240733" y="22860"/>
                    <a:pt x="3231192" y="24130"/>
                  </a:cubicBezTo>
                  <a:cubicBezTo>
                    <a:pt x="3207339" y="19050"/>
                    <a:pt x="3176330" y="20320"/>
                    <a:pt x="3140550" y="20320"/>
                  </a:cubicBezTo>
                  <a:cubicBezTo>
                    <a:pt x="3104770" y="21590"/>
                    <a:pt x="3066605" y="21590"/>
                    <a:pt x="3040367" y="16510"/>
                  </a:cubicBezTo>
                  <a:lnTo>
                    <a:pt x="3037981" y="15240"/>
                  </a:lnTo>
                  <a:lnTo>
                    <a:pt x="3033210" y="15240"/>
                  </a:lnTo>
                  <a:cubicBezTo>
                    <a:pt x="3021284" y="16510"/>
                    <a:pt x="2973577" y="17780"/>
                    <a:pt x="2928256" y="19050"/>
                  </a:cubicBezTo>
                  <a:cubicBezTo>
                    <a:pt x="2885321" y="20320"/>
                    <a:pt x="2837614" y="21590"/>
                    <a:pt x="2799449" y="22860"/>
                  </a:cubicBezTo>
                  <a:cubicBezTo>
                    <a:pt x="2792293" y="20320"/>
                    <a:pt x="2777981" y="19050"/>
                    <a:pt x="2761284" y="19050"/>
                  </a:cubicBezTo>
                  <a:cubicBezTo>
                    <a:pt x="2706421" y="20320"/>
                    <a:pt x="2644403" y="21590"/>
                    <a:pt x="2568073" y="21590"/>
                  </a:cubicBezTo>
                  <a:lnTo>
                    <a:pt x="2565688" y="20320"/>
                  </a:lnTo>
                  <a:lnTo>
                    <a:pt x="2553761" y="21590"/>
                  </a:lnTo>
                  <a:cubicBezTo>
                    <a:pt x="2503669" y="21590"/>
                    <a:pt x="2453577" y="20320"/>
                    <a:pt x="2403485" y="20320"/>
                  </a:cubicBezTo>
                  <a:lnTo>
                    <a:pt x="2403485" y="17780"/>
                  </a:lnTo>
                  <a:cubicBezTo>
                    <a:pt x="2389173" y="19050"/>
                    <a:pt x="2374862" y="19050"/>
                    <a:pt x="2362935" y="20320"/>
                  </a:cubicBezTo>
                  <a:lnTo>
                    <a:pt x="2343852" y="20320"/>
                  </a:lnTo>
                  <a:cubicBezTo>
                    <a:pt x="2226972" y="19050"/>
                    <a:pt x="2105320" y="17780"/>
                    <a:pt x="1981283" y="17780"/>
                  </a:cubicBezTo>
                  <a:lnTo>
                    <a:pt x="1976513" y="17780"/>
                  </a:lnTo>
                  <a:lnTo>
                    <a:pt x="1969357" y="22860"/>
                  </a:lnTo>
                  <a:lnTo>
                    <a:pt x="1969357" y="27940"/>
                  </a:lnTo>
                  <a:lnTo>
                    <a:pt x="1964586" y="27940"/>
                  </a:lnTo>
                  <a:lnTo>
                    <a:pt x="1816696" y="16510"/>
                  </a:lnTo>
                  <a:cubicBezTo>
                    <a:pt x="1795228" y="16510"/>
                    <a:pt x="1783302" y="19050"/>
                    <a:pt x="1768990" y="20320"/>
                  </a:cubicBezTo>
                  <a:cubicBezTo>
                    <a:pt x="1747522" y="22860"/>
                    <a:pt x="1728439" y="26670"/>
                    <a:pt x="1666421" y="21590"/>
                  </a:cubicBezTo>
                  <a:lnTo>
                    <a:pt x="1666421" y="24130"/>
                  </a:lnTo>
                  <a:lnTo>
                    <a:pt x="1516145" y="24130"/>
                  </a:lnTo>
                  <a:cubicBezTo>
                    <a:pt x="1342017" y="24130"/>
                    <a:pt x="1141650" y="24130"/>
                    <a:pt x="986604" y="19050"/>
                  </a:cubicBezTo>
                  <a:lnTo>
                    <a:pt x="922200" y="17780"/>
                  </a:lnTo>
                  <a:lnTo>
                    <a:pt x="948439" y="24130"/>
                  </a:lnTo>
                  <a:lnTo>
                    <a:pt x="934127" y="24130"/>
                  </a:lnTo>
                  <a:cubicBezTo>
                    <a:pt x="872108"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605"/>
                    <a:pt x="6350" y="877967"/>
                    <a:pt x="6350" y="949957"/>
                  </a:cubicBezTo>
                  <a:lnTo>
                    <a:pt x="10160" y="949957"/>
                  </a:lnTo>
                  <a:lnTo>
                    <a:pt x="10160" y="958137"/>
                  </a:lnTo>
                  <a:lnTo>
                    <a:pt x="19050" y="959774"/>
                  </a:lnTo>
                  <a:lnTo>
                    <a:pt x="19050" y="982679"/>
                  </a:lnTo>
                  <a:lnTo>
                    <a:pt x="12700" y="982679"/>
                  </a:lnTo>
                  <a:lnTo>
                    <a:pt x="16510" y="1048125"/>
                  </a:lnTo>
                  <a:lnTo>
                    <a:pt x="16510" y="1057942"/>
                  </a:lnTo>
                  <a:cubicBezTo>
                    <a:pt x="13970" y="1118479"/>
                    <a:pt x="10160" y="1180652"/>
                    <a:pt x="16510" y="1223191"/>
                  </a:cubicBezTo>
                  <a:cubicBezTo>
                    <a:pt x="16510" y="1226464"/>
                    <a:pt x="16510" y="1228100"/>
                    <a:pt x="15240" y="1229736"/>
                  </a:cubicBezTo>
                  <a:lnTo>
                    <a:pt x="12700" y="1231372"/>
                  </a:lnTo>
                  <a:lnTo>
                    <a:pt x="12700" y="1237917"/>
                  </a:lnTo>
                  <a:cubicBezTo>
                    <a:pt x="13970" y="1254278"/>
                    <a:pt x="13970" y="1278820"/>
                    <a:pt x="15240" y="1304998"/>
                  </a:cubicBezTo>
                  <a:cubicBezTo>
                    <a:pt x="16510" y="1357354"/>
                    <a:pt x="19050" y="1416255"/>
                    <a:pt x="21590" y="1444070"/>
                  </a:cubicBezTo>
                  <a:cubicBezTo>
                    <a:pt x="21590" y="1447342"/>
                    <a:pt x="20320" y="1450614"/>
                    <a:pt x="20320" y="1452250"/>
                  </a:cubicBezTo>
                  <a:cubicBezTo>
                    <a:pt x="20320" y="1453886"/>
                    <a:pt x="19050" y="1455522"/>
                    <a:pt x="19050" y="1457159"/>
                  </a:cubicBezTo>
                  <a:lnTo>
                    <a:pt x="21590" y="1457159"/>
                  </a:lnTo>
                  <a:lnTo>
                    <a:pt x="21590" y="1458795"/>
                  </a:lnTo>
                  <a:cubicBezTo>
                    <a:pt x="15240" y="1496426"/>
                    <a:pt x="17780" y="1574960"/>
                    <a:pt x="20320" y="1645314"/>
                  </a:cubicBezTo>
                  <a:cubicBezTo>
                    <a:pt x="21590" y="1697670"/>
                    <a:pt x="24130" y="1763116"/>
                    <a:pt x="20320" y="1776205"/>
                  </a:cubicBezTo>
                  <a:lnTo>
                    <a:pt x="16510" y="1776205"/>
                  </a:lnTo>
                  <a:lnTo>
                    <a:pt x="17780" y="1902187"/>
                  </a:lnTo>
                  <a:lnTo>
                    <a:pt x="11430" y="1902187"/>
                  </a:lnTo>
                  <a:cubicBezTo>
                    <a:pt x="11430" y="1916912"/>
                    <a:pt x="10160" y="1930001"/>
                    <a:pt x="10160" y="1943091"/>
                  </a:cubicBezTo>
                  <a:lnTo>
                    <a:pt x="8890" y="1941455"/>
                  </a:lnTo>
                  <a:lnTo>
                    <a:pt x="10160" y="1961088"/>
                  </a:lnTo>
                  <a:lnTo>
                    <a:pt x="10160" y="1965997"/>
                  </a:lnTo>
                  <a:lnTo>
                    <a:pt x="13970" y="2088707"/>
                  </a:lnTo>
                  <a:lnTo>
                    <a:pt x="21590" y="2088707"/>
                  </a:lnTo>
                  <a:cubicBezTo>
                    <a:pt x="22860" y="2096887"/>
                    <a:pt x="22860" y="2105068"/>
                    <a:pt x="24130" y="2111612"/>
                  </a:cubicBezTo>
                  <a:lnTo>
                    <a:pt x="22860" y="2109976"/>
                  </a:lnTo>
                  <a:lnTo>
                    <a:pt x="21590" y="2136155"/>
                  </a:lnTo>
                  <a:cubicBezTo>
                    <a:pt x="20320" y="2162333"/>
                    <a:pt x="20320" y="2183602"/>
                    <a:pt x="20320" y="2203236"/>
                  </a:cubicBezTo>
                  <a:cubicBezTo>
                    <a:pt x="17780" y="2213053"/>
                    <a:pt x="15240" y="2222870"/>
                    <a:pt x="13970" y="2234323"/>
                  </a:cubicBezTo>
                  <a:lnTo>
                    <a:pt x="12700" y="2239231"/>
                  </a:lnTo>
                  <a:lnTo>
                    <a:pt x="12700" y="2242503"/>
                  </a:lnTo>
                  <a:cubicBezTo>
                    <a:pt x="13970" y="2244139"/>
                    <a:pt x="15240" y="2250684"/>
                    <a:pt x="16510" y="2280134"/>
                  </a:cubicBezTo>
                  <a:cubicBezTo>
                    <a:pt x="16510" y="2319401"/>
                    <a:pt x="19050" y="2352124"/>
                    <a:pt x="22860" y="2402844"/>
                  </a:cubicBezTo>
                  <a:lnTo>
                    <a:pt x="12700" y="2450292"/>
                  </a:lnTo>
                  <a:cubicBezTo>
                    <a:pt x="8890" y="2468290"/>
                    <a:pt x="8890" y="2473198"/>
                    <a:pt x="8890" y="2481379"/>
                  </a:cubicBezTo>
                  <a:cubicBezTo>
                    <a:pt x="8890" y="2487923"/>
                    <a:pt x="8890" y="2497740"/>
                    <a:pt x="5080" y="2525555"/>
                  </a:cubicBezTo>
                  <a:lnTo>
                    <a:pt x="8890" y="2527191"/>
                  </a:lnTo>
                  <a:cubicBezTo>
                    <a:pt x="10160" y="2537007"/>
                    <a:pt x="10160" y="2574639"/>
                    <a:pt x="10160" y="2599181"/>
                  </a:cubicBezTo>
                  <a:cubicBezTo>
                    <a:pt x="10160" y="2648265"/>
                    <a:pt x="10160" y="2666262"/>
                    <a:pt x="12700" y="2671170"/>
                  </a:cubicBezTo>
                  <a:cubicBezTo>
                    <a:pt x="10160" y="2694076"/>
                    <a:pt x="8890" y="2715346"/>
                    <a:pt x="8890" y="2738252"/>
                  </a:cubicBezTo>
                  <a:cubicBezTo>
                    <a:pt x="7620" y="2764430"/>
                    <a:pt x="7620" y="2792245"/>
                    <a:pt x="2540" y="2826603"/>
                  </a:cubicBezTo>
                  <a:lnTo>
                    <a:pt x="0" y="2846237"/>
                  </a:lnTo>
                  <a:lnTo>
                    <a:pt x="6350" y="2841329"/>
                  </a:lnTo>
                  <a:lnTo>
                    <a:pt x="6350" y="2872415"/>
                  </a:lnTo>
                  <a:cubicBezTo>
                    <a:pt x="6350" y="2874051"/>
                    <a:pt x="7620" y="2878959"/>
                    <a:pt x="8890" y="2885504"/>
                  </a:cubicBezTo>
                  <a:lnTo>
                    <a:pt x="8890" y="2888776"/>
                  </a:lnTo>
                  <a:lnTo>
                    <a:pt x="10160" y="2888776"/>
                  </a:lnTo>
                  <a:cubicBezTo>
                    <a:pt x="11430" y="2895321"/>
                    <a:pt x="15240" y="2895321"/>
                    <a:pt x="16510" y="2895321"/>
                  </a:cubicBezTo>
                  <a:cubicBezTo>
                    <a:pt x="16510" y="2947677"/>
                    <a:pt x="15240" y="3001670"/>
                    <a:pt x="13970" y="3054026"/>
                  </a:cubicBezTo>
                  <a:cubicBezTo>
                    <a:pt x="13970" y="3068751"/>
                    <a:pt x="12700" y="3081840"/>
                    <a:pt x="12700" y="3096565"/>
                  </a:cubicBezTo>
                  <a:lnTo>
                    <a:pt x="8890" y="3096565"/>
                  </a:lnTo>
                  <a:lnTo>
                    <a:pt x="8890" y="3130356"/>
                  </a:lnTo>
                  <a:lnTo>
                    <a:pt x="6350" y="3130356"/>
                  </a:lnTo>
                  <a:lnTo>
                    <a:pt x="6350" y="3160836"/>
                  </a:lnTo>
                  <a:cubicBezTo>
                    <a:pt x="3810" y="3196396"/>
                    <a:pt x="1270" y="3251006"/>
                    <a:pt x="3810" y="3285296"/>
                  </a:cubicBezTo>
                  <a:cubicBezTo>
                    <a:pt x="2540" y="3303076"/>
                    <a:pt x="5080" y="3324666"/>
                    <a:pt x="6350" y="3336096"/>
                  </a:cubicBezTo>
                  <a:lnTo>
                    <a:pt x="5080" y="3336096"/>
                  </a:lnTo>
                  <a:lnTo>
                    <a:pt x="8890" y="3435156"/>
                  </a:lnTo>
                  <a:lnTo>
                    <a:pt x="7620" y="3436426"/>
                  </a:lnTo>
                  <a:lnTo>
                    <a:pt x="7620" y="3440236"/>
                  </a:lnTo>
                  <a:cubicBezTo>
                    <a:pt x="7620" y="3474526"/>
                    <a:pt x="8890" y="3508816"/>
                    <a:pt x="8890" y="3545646"/>
                  </a:cubicBezTo>
                  <a:cubicBezTo>
                    <a:pt x="11430" y="3615496"/>
                    <a:pt x="12700" y="3686616"/>
                    <a:pt x="6350" y="3764086"/>
                  </a:cubicBezTo>
                  <a:lnTo>
                    <a:pt x="6350" y="3770436"/>
                  </a:lnTo>
                  <a:cubicBezTo>
                    <a:pt x="7620" y="3785676"/>
                    <a:pt x="7620" y="3800916"/>
                    <a:pt x="7620" y="3818696"/>
                  </a:cubicBezTo>
                  <a:lnTo>
                    <a:pt x="7620" y="3897436"/>
                  </a:lnTo>
                  <a:lnTo>
                    <a:pt x="2540" y="3917756"/>
                  </a:lnTo>
                  <a:lnTo>
                    <a:pt x="2540" y="3968556"/>
                  </a:lnTo>
                  <a:lnTo>
                    <a:pt x="8890" y="3968556"/>
                  </a:lnTo>
                  <a:cubicBezTo>
                    <a:pt x="46990" y="3968556"/>
                    <a:pt x="102870" y="3969826"/>
                    <a:pt x="118110" y="3969826"/>
                  </a:cubicBezTo>
                  <a:cubicBezTo>
                    <a:pt x="146050" y="3969826"/>
                    <a:pt x="161290" y="3969826"/>
                    <a:pt x="168910" y="3968556"/>
                  </a:cubicBezTo>
                  <a:cubicBezTo>
                    <a:pt x="189230" y="3973636"/>
                    <a:pt x="227330" y="3974906"/>
                    <a:pt x="271780" y="3974906"/>
                  </a:cubicBezTo>
                  <a:cubicBezTo>
                    <a:pt x="298450" y="3974906"/>
                    <a:pt x="327660" y="3974906"/>
                    <a:pt x="356870" y="3973636"/>
                  </a:cubicBezTo>
                  <a:cubicBezTo>
                    <a:pt x="394970" y="3972366"/>
                    <a:pt x="431800" y="3972366"/>
                    <a:pt x="457200" y="3973636"/>
                  </a:cubicBezTo>
                  <a:lnTo>
                    <a:pt x="461010" y="3973636"/>
                  </a:lnTo>
                  <a:lnTo>
                    <a:pt x="463550" y="3967286"/>
                  </a:lnTo>
                  <a:cubicBezTo>
                    <a:pt x="514350" y="3967286"/>
                    <a:pt x="563880" y="3966016"/>
                    <a:pt x="628650" y="3963476"/>
                  </a:cubicBezTo>
                  <a:lnTo>
                    <a:pt x="640080" y="3963476"/>
                  </a:lnTo>
                  <a:lnTo>
                    <a:pt x="638810" y="3960936"/>
                  </a:lnTo>
                  <a:lnTo>
                    <a:pt x="671830" y="3960936"/>
                  </a:lnTo>
                  <a:lnTo>
                    <a:pt x="671830" y="3955856"/>
                  </a:lnTo>
                  <a:cubicBezTo>
                    <a:pt x="694690" y="3955856"/>
                    <a:pt x="718820" y="3957126"/>
                    <a:pt x="745490" y="3958396"/>
                  </a:cubicBezTo>
                  <a:cubicBezTo>
                    <a:pt x="763270" y="3959666"/>
                    <a:pt x="781050" y="3959666"/>
                    <a:pt x="798830" y="3960936"/>
                  </a:cubicBezTo>
                  <a:lnTo>
                    <a:pt x="798830" y="3972366"/>
                  </a:lnTo>
                  <a:lnTo>
                    <a:pt x="981833" y="3972366"/>
                  </a:lnTo>
                  <a:cubicBezTo>
                    <a:pt x="1027154" y="3972366"/>
                    <a:pt x="1070090" y="3971096"/>
                    <a:pt x="1115411" y="3969826"/>
                  </a:cubicBezTo>
                  <a:cubicBezTo>
                    <a:pt x="1213209" y="3967286"/>
                    <a:pt x="1306237" y="3964746"/>
                    <a:pt x="1392109" y="3968556"/>
                  </a:cubicBezTo>
                  <a:cubicBezTo>
                    <a:pt x="1432659" y="3967286"/>
                    <a:pt x="1463668" y="3967286"/>
                    <a:pt x="1489907" y="3968556"/>
                  </a:cubicBezTo>
                  <a:lnTo>
                    <a:pt x="1489907" y="3969826"/>
                  </a:lnTo>
                  <a:lnTo>
                    <a:pt x="1506604" y="3969826"/>
                  </a:lnTo>
                  <a:lnTo>
                    <a:pt x="1568622" y="3972366"/>
                  </a:lnTo>
                  <a:lnTo>
                    <a:pt x="1568622" y="3968556"/>
                  </a:lnTo>
                  <a:cubicBezTo>
                    <a:pt x="1594861" y="3968556"/>
                    <a:pt x="1623485" y="3967286"/>
                    <a:pt x="1654494" y="3967286"/>
                  </a:cubicBezTo>
                  <a:lnTo>
                    <a:pt x="1675962" y="3973636"/>
                  </a:lnTo>
                  <a:lnTo>
                    <a:pt x="1690274" y="3973636"/>
                  </a:lnTo>
                  <a:cubicBezTo>
                    <a:pt x="1721283" y="3974906"/>
                    <a:pt x="1735595" y="3974906"/>
                    <a:pt x="1740366" y="3967286"/>
                  </a:cubicBezTo>
                  <a:lnTo>
                    <a:pt x="1740366" y="3964746"/>
                  </a:lnTo>
                  <a:cubicBezTo>
                    <a:pt x="1752292" y="3963476"/>
                    <a:pt x="1764219" y="3963476"/>
                    <a:pt x="1773760" y="3962206"/>
                  </a:cubicBezTo>
                  <a:cubicBezTo>
                    <a:pt x="1797613" y="3967286"/>
                    <a:pt x="1828623" y="3966016"/>
                    <a:pt x="1864402" y="3966016"/>
                  </a:cubicBezTo>
                  <a:cubicBezTo>
                    <a:pt x="1900182" y="3964746"/>
                    <a:pt x="1938347" y="3964746"/>
                    <a:pt x="1964586" y="3969826"/>
                  </a:cubicBezTo>
                  <a:lnTo>
                    <a:pt x="1966971" y="3971096"/>
                  </a:lnTo>
                  <a:lnTo>
                    <a:pt x="1971742" y="3971096"/>
                  </a:lnTo>
                  <a:cubicBezTo>
                    <a:pt x="1983669" y="3969826"/>
                    <a:pt x="2031375" y="3968556"/>
                    <a:pt x="2076696" y="3967286"/>
                  </a:cubicBezTo>
                  <a:cubicBezTo>
                    <a:pt x="2119632" y="3966016"/>
                    <a:pt x="2167338" y="3964746"/>
                    <a:pt x="2205504" y="3963476"/>
                  </a:cubicBezTo>
                  <a:cubicBezTo>
                    <a:pt x="2212660" y="3966016"/>
                    <a:pt x="2229357" y="3967286"/>
                    <a:pt x="2243669" y="3967286"/>
                  </a:cubicBezTo>
                  <a:cubicBezTo>
                    <a:pt x="2298531" y="3966016"/>
                    <a:pt x="2360550" y="3964746"/>
                    <a:pt x="2436880" y="3964746"/>
                  </a:cubicBezTo>
                  <a:lnTo>
                    <a:pt x="2439265" y="3966016"/>
                  </a:lnTo>
                  <a:lnTo>
                    <a:pt x="2451192" y="3964746"/>
                  </a:lnTo>
                  <a:cubicBezTo>
                    <a:pt x="2501284" y="3964746"/>
                    <a:pt x="2551375" y="3966016"/>
                    <a:pt x="2601467" y="3966016"/>
                  </a:cubicBezTo>
                  <a:lnTo>
                    <a:pt x="2601467" y="3968556"/>
                  </a:lnTo>
                  <a:lnTo>
                    <a:pt x="2642018" y="3966016"/>
                  </a:lnTo>
                  <a:lnTo>
                    <a:pt x="2661100" y="3966016"/>
                  </a:lnTo>
                  <a:cubicBezTo>
                    <a:pt x="2777981" y="3967286"/>
                    <a:pt x="2899632" y="3968556"/>
                    <a:pt x="3023669" y="3968556"/>
                  </a:cubicBezTo>
                  <a:lnTo>
                    <a:pt x="3028440" y="3968556"/>
                  </a:lnTo>
                  <a:lnTo>
                    <a:pt x="3035596" y="3963476"/>
                  </a:lnTo>
                  <a:lnTo>
                    <a:pt x="3035596" y="3958396"/>
                  </a:lnTo>
                  <a:lnTo>
                    <a:pt x="3040367" y="3958396"/>
                  </a:lnTo>
                  <a:lnTo>
                    <a:pt x="3188256" y="3969826"/>
                  </a:lnTo>
                  <a:cubicBezTo>
                    <a:pt x="3209724" y="3969826"/>
                    <a:pt x="3221651" y="3967286"/>
                    <a:pt x="3235963" y="3966016"/>
                  </a:cubicBezTo>
                  <a:cubicBezTo>
                    <a:pt x="3257431" y="3963476"/>
                    <a:pt x="3276513" y="3959666"/>
                    <a:pt x="3338532" y="3964746"/>
                  </a:cubicBezTo>
                  <a:lnTo>
                    <a:pt x="3338532" y="3962206"/>
                  </a:lnTo>
                  <a:lnTo>
                    <a:pt x="3486422" y="3962206"/>
                  </a:lnTo>
                  <a:cubicBezTo>
                    <a:pt x="3660550" y="3962206"/>
                    <a:pt x="3860917" y="3962206"/>
                    <a:pt x="4015963" y="3967286"/>
                  </a:cubicBezTo>
                  <a:lnTo>
                    <a:pt x="4080367" y="3968556"/>
                  </a:lnTo>
                  <a:lnTo>
                    <a:pt x="4054129" y="3962206"/>
                  </a:lnTo>
                  <a:lnTo>
                    <a:pt x="4068440" y="3962206"/>
                  </a:lnTo>
                  <a:cubicBezTo>
                    <a:pt x="4128073" y="3964746"/>
                    <a:pt x="4154075" y="3966016"/>
                    <a:pt x="4161695" y="3962206"/>
                  </a:cubicBezTo>
                  <a:lnTo>
                    <a:pt x="4161695" y="3963476"/>
                  </a:lnTo>
                  <a:cubicBezTo>
                    <a:pt x="4162965" y="3963476"/>
                    <a:pt x="4162965" y="3963476"/>
                    <a:pt x="4164235" y="3962206"/>
                  </a:cubicBezTo>
                  <a:cubicBezTo>
                    <a:pt x="4165505" y="3962206"/>
                    <a:pt x="4166775" y="3963476"/>
                    <a:pt x="4169315" y="3963476"/>
                  </a:cubicBezTo>
                  <a:lnTo>
                    <a:pt x="4169315" y="3969826"/>
                  </a:lnTo>
                  <a:cubicBezTo>
                    <a:pt x="4204875" y="3968556"/>
                    <a:pt x="4234085" y="3968556"/>
                    <a:pt x="4259485" y="3969826"/>
                  </a:cubicBezTo>
                  <a:cubicBezTo>
                    <a:pt x="4288695" y="3971096"/>
                    <a:pt x="4315365" y="3971096"/>
                    <a:pt x="4343305" y="3968556"/>
                  </a:cubicBezTo>
                  <a:cubicBezTo>
                    <a:pt x="4344575" y="3969826"/>
                    <a:pt x="4345845" y="3972366"/>
                    <a:pt x="4349655" y="3973636"/>
                  </a:cubicBezTo>
                  <a:lnTo>
                    <a:pt x="4352195" y="3973636"/>
                  </a:lnTo>
                  <a:cubicBezTo>
                    <a:pt x="4356005" y="3973636"/>
                    <a:pt x="4358545" y="3972366"/>
                    <a:pt x="4361085" y="3972366"/>
                  </a:cubicBezTo>
                  <a:lnTo>
                    <a:pt x="4361085" y="3977446"/>
                  </a:lnTo>
                  <a:cubicBezTo>
                    <a:pt x="4429665" y="3977446"/>
                    <a:pt x="4451255" y="3969826"/>
                    <a:pt x="4461415" y="3963476"/>
                  </a:cubicBezTo>
                  <a:cubicBezTo>
                    <a:pt x="4516025" y="3964746"/>
                    <a:pt x="4564285" y="3967286"/>
                    <a:pt x="4611275" y="3971096"/>
                  </a:cubicBezTo>
                  <a:lnTo>
                    <a:pt x="4611275" y="3966016"/>
                  </a:lnTo>
                  <a:lnTo>
                    <a:pt x="4629055" y="3966016"/>
                  </a:lnTo>
                  <a:lnTo>
                    <a:pt x="4629055" y="3962206"/>
                  </a:lnTo>
                  <a:lnTo>
                    <a:pt x="4703985" y="3962206"/>
                  </a:lnTo>
                  <a:lnTo>
                    <a:pt x="4750975" y="3964746"/>
                  </a:lnTo>
                  <a:lnTo>
                    <a:pt x="4752245" y="3964746"/>
                  </a:lnTo>
                  <a:cubicBezTo>
                    <a:pt x="4762405" y="3960936"/>
                    <a:pt x="4796695" y="3960936"/>
                    <a:pt x="4828445" y="3960936"/>
                  </a:cubicBezTo>
                  <a:cubicBezTo>
                    <a:pt x="4856385" y="3960936"/>
                    <a:pt x="4881785" y="3960936"/>
                    <a:pt x="4893215" y="3958396"/>
                  </a:cubicBezTo>
                  <a:lnTo>
                    <a:pt x="4956715" y="3958396"/>
                  </a:lnTo>
                  <a:lnTo>
                    <a:pt x="4956715" y="3952046"/>
                  </a:lnTo>
                  <a:lnTo>
                    <a:pt x="4973225" y="3952046"/>
                  </a:lnTo>
                  <a:lnTo>
                    <a:pt x="4973225" y="3945696"/>
                  </a:lnTo>
                  <a:cubicBezTo>
                    <a:pt x="4973225" y="3935536"/>
                    <a:pt x="4973225" y="3924106"/>
                    <a:pt x="4974495" y="3911406"/>
                  </a:cubicBezTo>
                  <a:lnTo>
                    <a:pt x="4974495" y="3898706"/>
                  </a:lnTo>
                  <a:cubicBezTo>
                    <a:pt x="4974495" y="3888546"/>
                    <a:pt x="4974495" y="3880926"/>
                    <a:pt x="4975765" y="3872036"/>
                  </a:cubicBezTo>
                  <a:lnTo>
                    <a:pt x="4977035" y="3855526"/>
                  </a:lnTo>
                  <a:cubicBezTo>
                    <a:pt x="4980845" y="3792026"/>
                    <a:pt x="4979575" y="3778056"/>
                    <a:pt x="4979575" y="3764086"/>
                  </a:cubicBezTo>
                  <a:cubicBezTo>
                    <a:pt x="4978305" y="3750116"/>
                    <a:pt x="4978305" y="3737416"/>
                    <a:pt x="4982115" y="3675186"/>
                  </a:cubicBezTo>
                  <a:lnTo>
                    <a:pt x="4983385" y="3657406"/>
                  </a:lnTo>
                  <a:lnTo>
                    <a:pt x="4971955" y="3670106"/>
                  </a:lnTo>
                  <a:cubicBezTo>
                    <a:pt x="4970685" y="3657406"/>
                    <a:pt x="4973225" y="3629466"/>
                    <a:pt x="4974495" y="3607876"/>
                  </a:cubicBezTo>
                  <a:cubicBezTo>
                    <a:pt x="4977035" y="3574856"/>
                    <a:pt x="4980845" y="3536756"/>
                    <a:pt x="4978305" y="3502466"/>
                  </a:cubicBezTo>
                  <a:lnTo>
                    <a:pt x="4987195" y="3530406"/>
                  </a:lnTo>
                  <a:lnTo>
                    <a:pt x="4985925" y="3483416"/>
                  </a:lnTo>
                  <a:cubicBezTo>
                    <a:pt x="4985925" y="3468176"/>
                    <a:pt x="4984655" y="3451666"/>
                    <a:pt x="4984655" y="3435156"/>
                  </a:cubicBezTo>
                  <a:cubicBezTo>
                    <a:pt x="4987195" y="3422456"/>
                    <a:pt x="4989735" y="3409756"/>
                    <a:pt x="4991005" y="3399596"/>
                  </a:cubicBezTo>
                  <a:lnTo>
                    <a:pt x="4996085" y="3399596"/>
                  </a:lnTo>
                  <a:cubicBezTo>
                    <a:pt x="4999895" y="3347526"/>
                    <a:pt x="4998625" y="3343716"/>
                    <a:pt x="4994815" y="3339906"/>
                  </a:cubicBezTo>
                  <a:cubicBezTo>
                    <a:pt x="4993545" y="3338636"/>
                    <a:pt x="4991005" y="3337366"/>
                    <a:pt x="4989735" y="3337366"/>
                  </a:cubicBezTo>
                  <a:cubicBezTo>
                    <a:pt x="4988465" y="3334826"/>
                    <a:pt x="4987195" y="3328476"/>
                    <a:pt x="4987195" y="3311966"/>
                  </a:cubicBezTo>
                  <a:cubicBezTo>
                    <a:pt x="4988465" y="3311966"/>
                    <a:pt x="4989735" y="3311966"/>
                    <a:pt x="4992275" y="3310696"/>
                  </a:cubicBezTo>
                  <a:cubicBezTo>
                    <a:pt x="4997355" y="3308156"/>
                    <a:pt x="4998625" y="3301806"/>
                    <a:pt x="4998625" y="3275136"/>
                  </a:cubicBezTo>
                  <a:cubicBezTo>
                    <a:pt x="4999895" y="3264976"/>
                    <a:pt x="4998625" y="3239576"/>
                    <a:pt x="4996085" y="3207826"/>
                  </a:cubicBezTo>
                  <a:cubicBezTo>
                    <a:pt x="4994815" y="3187506"/>
                    <a:pt x="4993545" y="3164646"/>
                    <a:pt x="4992275" y="3141786"/>
                  </a:cubicBezTo>
                  <a:lnTo>
                    <a:pt x="4992275" y="3118926"/>
                  </a:lnTo>
                  <a:cubicBezTo>
                    <a:pt x="4997355" y="3112927"/>
                    <a:pt x="4998625" y="3091657"/>
                    <a:pt x="4997355" y="3029484"/>
                  </a:cubicBezTo>
                  <a:lnTo>
                    <a:pt x="4993545" y="3029484"/>
                  </a:lnTo>
                  <a:lnTo>
                    <a:pt x="4993545" y="3021303"/>
                  </a:lnTo>
                  <a:lnTo>
                    <a:pt x="4984655" y="3019667"/>
                  </a:lnTo>
                  <a:lnTo>
                    <a:pt x="4984655" y="2996761"/>
                  </a:lnTo>
                  <a:lnTo>
                    <a:pt x="4991005" y="2996761"/>
                  </a:lnTo>
                  <a:lnTo>
                    <a:pt x="4987195" y="2931316"/>
                  </a:lnTo>
                  <a:lnTo>
                    <a:pt x="4987195" y="2921499"/>
                  </a:lnTo>
                  <a:cubicBezTo>
                    <a:pt x="4989735" y="2860962"/>
                    <a:pt x="4993545" y="2798789"/>
                    <a:pt x="4987195" y="2756250"/>
                  </a:cubicBezTo>
                  <a:cubicBezTo>
                    <a:pt x="4987195" y="2752977"/>
                    <a:pt x="4987195" y="2751341"/>
                    <a:pt x="4988465" y="2749705"/>
                  </a:cubicBezTo>
                  <a:lnTo>
                    <a:pt x="4991005" y="2748069"/>
                  </a:lnTo>
                  <a:lnTo>
                    <a:pt x="4991005" y="2741524"/>
                  </a:lnTo>
                  <a:cubicBezTo>
                    <a:pt x="4989735" y="2725163"/>
                    <a:pt x="4989735" y="2700621"/>
                    <a:pt x="4988465" y="2674443"/>
                  </a:cubicBezTo>
                  <a:cubicBezTo>
                    <a:pt x="4987195" y="2622087"/>
                    <a:pt x="4984655" y="2563186"/>
                    <a:pt x="4982115" y="2535371"/>
                  </a:cubicBezTo>
                  <a:cubicBezTo>
                    <a:pt x="4982115" y="2532099"/>
                    <a:pt x="4983385" y="2528827"/>
                    <a:pt x="4983385" y="2527191"/>
                  </a:cubicBezTo>
                  <a:cubicBezTo>
                    <a:pt x="4983385" y="2525555"/>
                    <a:pt x="4983385" y="2523918"/>
                    <a:pt x="4984655" y="2523918"/>
                  </a:cubicBezTo>
                  <a:lnTo>
                    <a:pt x="4979575" y="2520646"/>
                  </a:lnTo>
                  <a:lnTo>
                    <a:pt x="4985925" y="2522282"/>
                  </a:lnTo>
                  <a:lnTo>
                    <a:pt x="4987195" y="2520646"/>
                  </a:lnTo>
                  <a:lnTo>
                    <a:pt x="4987195" y="2519010"/>
                  </a:lnTo>
                  <a:cubicBezTo>
                    <a:pt x="4993545" y="2481379"/>
                    <a:pt x="4991005" y="2402844"/>
                    <a:pt x="4988465" y="2332491"/>
                  </a:cubicBezTo>
                  <a:cubicBezTo>
                    <a:pt x="4987195" y="2280134"/>
                    <a:pt x="4984655" y="2214689"/>
                    <a:pt x="4988465" y="2201600"/>
                  </a:cubicBezTo>
                  <a:lnTo>
                    <a:pt x="4992275" y="2201600"/>
                  </a:lnTo>
                  <a:lnTo>
                    <a:pt x="4991005" y="2075618"/>
                  </a:lnTo>
                  <a:lnTo>
                    <a:pt x="4997355" y="2075618"/>
                  </a:lnTo>
                  <a:cubicBezTo>
                    <a:pt x="4997355" y="2062528"/>
                    <a:pt x="4998625" y="2047803"/>
                    <a:pt x="4998625" y="2034714"/>
                  </a:cubicBezTo>
                  <a:lnTo>
                    <a:pt x="4999895" y="2037986"/>
                  </a:lnTo>
                  <a:lnTo>
                    <a:pt x="4998625" y="2016717"/>
                  </a:lnTo>
                  <a:lnTo>
                    <a:pt x="4998625" y="2013444"/>
                  </a:lnTo>
                  <a:lnTo>
                    <a:pt x="4994815" y="1890734"/>
                  </a:lnTo>
                  <a:lnTo>
                    <a:pt x="4987195" y="1890734"/>
                  </a:lnTo>
                  <a:cubicBezTo>
                    <a:pt x="4985925" y="1882554"/>
                    <a:pt x="4985925" y="1874373"/>
                    <a:pt x="4984655" y="1867828"/>
                  </a:cubicBezTo>
                  <a:lnTo>
                    <a:pt x="4985925" y="1869465"/>
                  </a:lnTo>
                  <a:lnTo>
                    <a:pt x="4987195" y="1843286"/>
                  </a:lnTo>
                  <a:cubicBezTo>
                    <a:pt x="4988465" y="1817108"/>
                    <a:pt x="4988465" y="1795838"/>
                    <a:pt x="4988465" y="1776205"/>
                  </a:cubicBezTo>
                  <a:cubicBezTo>
                    <a:pt x="4991005" y="1766388"/>
                    <a:pt x="4993545" y="1756571"/>
                    <a:pt x="4994815" y="1745118"/>
                  </a:cubicBezTo>
                  <a:lnTo>
                    <a:pt x="4996085" y="1740210"/>
                  </a:lnTo>
                  <a:lnTo>
                    <a:pt x="4992275" y="1736938"/>
                  </a:lnTo>
                  <a:cubicBezTo>
                    <a:pt x="4992275" y="1735301"/>
                    <a:pt x="4989735" y="1728757"/>
                    <a:pt x="4988465" y="1699307"/>
                  </a:cubicBezTo>
                  <a:cubicBezTo>
                    <a:pt x="4988465" y="1660039"/>
                    <a:pt x="4985925" y="1628953"/>
                    <a:pt x="4982115" y="1576597"/>
                  </a:cubicBezTo>
                  <a:lnTo>
                    <a:pt x="4992275" y="1529149"/>
                  </a:lnTo>
                  <a:cubicBezTo>
                    <a:pt x="4996085" y="1511151"/>
                    <a:pt x="4996085" y="1506243"/>
                    <a:pt x="4996085" y="1498062"/>
                  </a:cubicBezTo>
                  <a:cubicBezTo>
                    <a:pt x="4996085" y="1491518"/>
                    <a:pt x="4996085" y="1481701"/>
                    <a:pt x="4999895" y="1453886"/>
                  </a:cubicBezTo>
                  <a:lnTo>
                    <a:pt x="4996085" y="1452250"/>
                  </a:lnTo>
                  <a:cubicBezTo>
                    <a:pt x="4994815" y="1442433"/>
                    <a:pt x="4994815" y="1404802"/>
                    <a:pt x="4994815" y="1380260"/>
                  </a:cubicBezTo>
                  <a:cubicBezTo>
                    <a:pt x="4994815" y="1331176"/>
                    <a:pt x="4994815" y="1313179"/>
                    <a:pt x="4992275" y="1308270"/>
                  </a:cubicBezTo>
                  <a:cubicBezTo>
                    <a:pt x="4994815" y="1285365"/>
                    <a:pt x="4996085" y="1264095"/>
                    <a:pt x="4996085" y="1241189"/>
                  </a:cubicBezTo>
                  <a:cubicBezTo>
                    <a:pt x="4996085" y="1215011"/>
                    <a:pt x="4996085" y="1187196"/>
                    <a:pt x="5001165" y="1152838"/>
                  </a:cubicBezTo>
                  <a:close/>
                  <a:moveTo>
                    <a:pt x="27940" y="495300"/>
                  </a:moveTo>
                  <a:lnTo>
                    <a:pt x="27940" y="488950"/>
                  </a:lnTo>
                  <a:lnTo>
                    <a:pt x="29210" y="488950"/>
                  </a:lnTo>
                  <a:cubicBezTo>
                    <a:pt x="27940" y="491490"/>
                    <a:pt x="27940" y="492760"/>
                    <a:pt x="27940" y="495300"/>
                  </a:cubicBezTo>
                  <a:close/>
                  <a:moveTo>
                    <a:pt x="38100" y="3360226"/>
                  </a:moveTo>
                  <a:cubicBezTo>
                    <a:pt x="38100" y="3356416"/>
                    <a:pt x="36830" y="3353876"/>
                    <a:pt x="36830" y="3351336"/>
                  </a:cubicBezTo>
                  <a:lnTo>
                    <a:pt x="38100" y="3351336"/>
                  </a:lnTo>
                  <a:lnTo>
                    <a:pt x="38100" y="3360226"/>
                  </a:lnTo>
                  <a:close/>
                  <a:moveTo>
                    <a:pt x="4926235" y="546100"/>
                  </a:moveTo>
                  <a:lnTo>
                    <a:pt x="4927505" y="577850"/>
                  </a:lnTo>
                  <a:lnTo>
                    <a:pt x="4918615" y="563880"/>
                  </a:lnTo>
                  <a:lnTo>
                    <a:pt x="4921155" y="591820"/>
                  </a:lnTo>
                  <a:cubicBezTo>
                    <a:pt x="4926235" y="647700"/>
                    <a:pt x="4924965" y="669290"/>
                    <a:pt x="4923695" y="718820"/>
                  </a:cubicBezTo>
                  <a:lnTo>
                    <a:pt x="4922425" y="741680"/>
                  </a:lnTo>
                  <a:lnTo>
                    <a:pt x="4919885" y="762000"/>
                  </a:lnTo>
                  <a:cubicBezTo>
                    <a:pt x="4917345" y="786130"/>
                    <a:pt x="4917345" y="817880"/>
                    <a:pt x="4918615" y="843280"/>
                  </a:cubicBezTo>
                  <a:lnTo>
                    <a:pt x="4914805" y="843280"/>
                  </a:lnTo>
                  <a:lnTo>
                    <a:pt x="4914805" y="892692"/>
                  </a:lnTo>
                  <a:lnTo>
                    <a:pt x="4918615" y="892692"/>
                  </a:lnTo>
                  <a:lnTo>
                    <a:pt x="4923695" y="984316"/>
                  </a:lnTo>
                  <a:lnTo>
                    <a:pt x="4918615" y="984316"/>
                  </a:lnTo>
                  <a:cubicBezTo>
                    <a:pt x="4918615" y="992496"/>
                    <a:pt x="4918615" y="999041"/>
                    <a:pt x="4919885" y="1007222"/>
                  </a:cubicBezTo>
                  <a:lnTo>
                    <a:pt x="4910995" y="1007222"/>
                  </a:lnTo>
                  <a:lnTo>
                    <a:pt x="4910995" y="1010494"/>
                  </a:lnTo>
                  <a:lnTo>
                    <a:pt x="4916075" y="1141385"/>
                  </a:lnTo>
                  <a:cubicBezTo>
                    <a:pt x="4914805" y="1146293"/>
                    <a:pt x="4914805" y="1154474"/>
                    <a:pt x="4913535" y="1165927"/>
                  </a:cubicBezTo>
                  <a:cubicBezTo>
                    <a:pt x="4912265" y="1175743"/>
                    <a:pt x="4910995" y="1190469"/>
                    <a:pt x="4909725" y="1193741"/>
                  </a:cubicBezTo>
                  <a:lnTo>
                    <a:pt x="4908455" y="1193741"/>
                  </a:lnTo>
                  <a:cubicBezTo>
                    <a:pt x="4907185" y="1229736"/>
                    <a:pt x="4908455" y="1272275"/>
                    <a:pt x="4910995" y="1318087"/>
                  </a:cubicBezTo>
                  <a:cubicBezTo>
                    <a:pt x="4913535" y="1370443"/>
                    <a:pt x="4916075" y="1426072"/>
                    <a:pt x="4913535" y="1478428"/>
                  </a:cubicBezTo>
                  <a:lnTo>
                    <a:pt x="4913535" y="1481701"/>
                  </a:lnTo>
                  <a:cubicBezTo>
                    <a:pt x="4914805" y="1486609"/>
                    <a:pt x="4914805" y="1499698"/>
                    <a:pt x="4916075" y="1516059"/>
                  </a:cubicBezTo>
                  <a:cubicBezTo>
                    <a:pt x="4916075" y="1542237"/>
                    <a:pt x="4914805" y="1566780"/>
                    <a:pt x="4914805" y="1592958"/>
                  </a:cubicBezTo>
                  <a:cubicBezTo>
                    <a:pt x="4913535" y="1656767"/>
                    <a:pt x="4910995" y="1723848"/>
                    <a:pt x="4916075" y="1804019"/>
                  </a:cubicBezTo>
                  <a:lnTo>
                    <a:pt x="4907185" y="1867828"/>
                  </a:lnTo>
                  <a:lnTo>
                    <a:pt x="4907185" y="1869464"/>
                  </a:lnTo>
                  <a:cubicBezTo>
                    <a:pt x="4907185" y="1894007"/>
                    <a:pt x="4908455" y="1902187"/>
                    <a:pt x="4914805" y="1903823"/>
                  </a:cubicBezTo>
                  <a:cubicBezTo>
                    <a:pt x="4917345" y="1903823"/>
                    <a:pt x="4918615" y="1903823"/>
                    <a:pt x="4921155" y="1900551"/>
                  </a:cubicBezTo>
                  <a:cubicBezTo>
                    <a:pt x="4921155" y="1908732"/>
                    <a:pt x="4921155" y="1916912"/>
                    <a:pt x="4922425" y="1930001"/>
                  </a:cubicBezTo>
                  <a:cubicBezTo>
                    <a:pt x="4923695" y="1964360"/>
                    <a:pt x="4922425" y="1977449"/>
                    <a:pt x="4922425" y="1983994"/>
                  </a:cubicBezTo>
                  <a:cubicBezTo>
                    <a:pt x="4921155" y="1983994"/>
                    <a:pt x="4919885" y="1983994"/>
                    <a:pt x="4917345" y="1985630"/>
                  </a:cubicBezTo>
                  <a:cubicBezTo>
                    <a:pt x="4913535" y="1988902"/>
                    <a:pt x="4912265" y="1995447"/>
                    <a:pt x="4912265" y="2003627"/>
                  </a:cubicBezTo>
                  <a:lnTo>
                    <a:pt x="4913535" y="2015081"/>
                  </a:lnTo>
                  <a:cubicBezTo>
                    <a:pt x="4917345" y="2051075"/>
                    <a:pt x="4921155" y="2098523"/>
                    <a:pt x="4921155" y="2152516"/>
                  </a:cubicBezTo>
                  <a:lnTo>
                    <a:pt x="4919885" y="2152516"/>
                  </a:lnTo>
                  <a:lnTo>
                    <a:pt x="4919885" y="2144335"/>
                  </a:lnTo>
                  <a:cubicBezTo>
                    <a:pt x="4918615" y="2109976"/>
                    <a:pt x="4917345" y="2106704"/>
                    <a:pt x="4910995" y="2106704"/>
                  </a:cubicBezTo>
                  <a:cubicBezTo>
                    <a:pt x="4903375" y="2106704"/>
                    <a:pt x="4903375" y="2113249"/>
                    <a:pt x="4900835" y="2142699"/>
                  </a:cubicBezTo>
                  <a:lnTo>
                    <a:pt x="4899565" y="2147607"/>
                  </a:lnTo>
                  <a:lnTo>
                    <a:pt x="4903375" y="2150880"/>
                  </a:lnTo>
                  <a:cubicBezTo>
                    <a:pt x="4909725" y="2160696"/>
                    <a:pt x="4909725" y="2234323"/>
                    <a:pt x="4909725" y="2289951"/>
                  </a:cubicBezTo>
                  <a:cubicBezTo>
                    <a:pt x="4909725" y="2386483"/>
                    <a:pt x="4912265" y="2425750"/>
                    <a:pt x="4918615" y="2437203"/>
                  </a:cubicBezTo>
                  <a:lnTo>
                    <a:pt x="4917345" y="2451928"/>
                  </a:lnTo>
                  <a:lnTo>
                    <a:pt x="4914805" y="2451928"/>
                  </a:lnTo>
                  <a:cubicBezTo>
                    <a:pt x="4910995" y="2499376"/>
                    <a:pt x="4913535" y="2517374"/>
                    <a:pt x="4917345" y="2538644"/>
                  </a:cubicBezTo>
                  <a:cubicBezTo>
                    <a:pt x="4921155" y="2558277"/>
                    <a:pt x="4924965" y="2581183"/>
                    <a:pt x="4923695" y="2640084"/>
                  </a:cubicBezTo>
                  <a:cubicBezTo>
                    <a:pt x="4922425" y="2661354"/>
                    <a:pt x="4922425" y="2676079"/>
                    <a:pt x="4921155" y="2682623"/>
                  </a:cubicBezTo>
                  <a:lnTo>
                    <a:pt x="4917345" y="2682623"/>
                  </a:lnTo>
                  <a:lnTo>
                    <a:pt x="4921155" y="2774247"/>
                  </a:lnTo>
                  <a:lnTo>
                    <a:pt x="4921155" y="2779155"/>
                  </a:lnTo>
                  <a:lnTo>
                    <a:pt x="4918615" y="2779155"/>
                  </a:lnTo>
                  <a:lnTo>
                    <a:pt x="4919885" y="2878959"/>
                  </a:lnTo>
                  <a:lnTo>
                    <a:pt x="4914805" y="2867507"/>
                  </a:lnTo>
                  <a:lnTo>
                    <a:pt x="4919885" y="2908410"/>
                  </a:lnTo>
                  <a:cubicBezTo>
                    <a:pt x="4921155" y="2919863"/>
                    <a:pt x="4923695" y="2939496"/>
                    <a:pt x="4924965" y="2957494"/>
                  </a:cubicBezTo>
                  <a:lnTo>
                    <a:pt x="4921155" y="2975491"/>
                  </a:lnTo>
                  <a:cubicBezTo>
                    <a:pt x="4912265" y="3013123"/>
                    <a:pt x="4913535" y="3031120"/>
                    <a:pt x="4914805" y="3058934"/>
                  </a:cubicBezTo>
                  <a:cubicBezTo>
                    <a:pt x="4916075" y="3070387"/>
                    <a:pt x="4916075" y="3083476"/>
                    <a:pt x="4917345" y="3101474"/>
                  </a:cubicBezTo>
                  <a:lnTo>
                    <a:pt x="4912265" y="3121466"/>
                  </a:lnTo>
                  <a:cubicBezTo>
                    <a:pt x="4910995" y="3125276"/>
                    <a:pt x="4910995" y="3127816"/>
                    <a:pt x="4909725" y="3131626"/>
                  </a:cubicBezTo>
                  <a:lnTo>
                    <a:pt x="4917345" y="3131626"/>
                  </a:lnTo>
                  <a:lnTo>
                    <a:pt x="4917345" y="3141786"/>
                  </a:lnTo>
                  <a:lnTo>
                    <a:pt x="4912265" y="3141786"/>
                  </a:lnTo>
                  <a:cubicBezTo>
                    <a:pt x="4909725" y="3154486"/>
                    <a:pt x="4908455" y="3176076"/>
                    <a:pt x="4907185" y="3204016"/>
                  </a:cubicBezTo>
                  <a:cubicBezTo>
                    <a:pt x="4905915" y="3224336"/>
                    <a:pt x="4905915" y="3245926"/>
                    <a:pt x="4903375" y="3271326"/>
                  </a:cubicBezTo>
                  <a:lnTo>
                    <a:pt x="4916075" y="3272596"/>
                  </a:lnTo>
                  <a:cubicBezTo>
                    <a:pt x="4917345" y="3270056"/>
                    <a:pt x="4917345" y="3263706"/>
                    <a:pt x="4918615" y="3257356"/>
                  </a:cubicBezTo>
                  <a:lnTo>
                    <a:pt x="4922425" y="3257356"/>
                  </a:lnTo>
                  <a:cubicBezTo>
                    <a:pt x="4922425" y="3264976"/>
                    <a:pt x="4923695" y="3273866"/>
                    <a:pt x="4924965" y="3282756"/>
                  </a:cubicBezTo>
                  <a:cubicBezTo>
                    <a:pt x="4919885" y="3289106"/>
                    <a:pt x="4919885" y="3306886"/>
                    <a:pt x="4921155" y="3344986"/>
                  </a:cubicBezTo>
                  <a:lnTo>
                    <a:pt x="4921155" y="3355146"/>
                  </a:lnTo>
                  <a:lnTo>
                    <a:pt x="4912265" y="3352606"/>
                  </a:lnTo>
                  <a:lnTo>
                    <a:pt x="4912265" y="3362766"/>
                  </a:lnTo>
                  <a:cubicBezTo>
                    <a:pt x="4913535" y="3393246"/>
                    <a:pt x="4916075" y="3402136"/>
                    <a:pt x="4918615" y="3413566"/>
                  </a:cubicBezTo>
                  <a:cubicBezTo>
                    <a:pt x="4919885" y="3418646"/>
                    <a:pt x="4921155" y="3424996"/>
                    <a:pt x="4922425" y="3433886"/>
                  </a:cubicBezTo>
                  <a:cubicBezTo>
                    <a:pt x="4921155" y="3480876"/>
                    <a:pt x="4916075" y="3493576"/>
                    <a:pt x="4910995" y="3503736"/>
                  </a:cubicBezTo>
                  <a:lnTo>
                    <a:pt x="4909725" y="3506276"/>
                  </a:lnTo>
                  <a:lnTo>
                    <a:pt x="4909725" y="3508816"/>
                  </a:lnTo>
                  <a:cubicBezTo>
                    <a:pt x="4909725" y="3538026"/>
                    <a:pt x="4909725" y="3541836"/>
                    <a:pt x="4916075" y="3543106"/>
                  </a:cubicBezTo>
                  <a:cubicBezTo>
                    <a:pt x="4918615" y="3543106"/>
                    <a:pt x="4919885" y="3543106"/>
                    <a:pt x="4921155" y="3541836"/>
                  </a:cubicBezTo>
                  <a:lnTo>
                    <a:pt x="4921155" y="3549456"/>
                  </a:lnTo>
                  <a:cubicBezTo>
                    <a:pt x="4918615" y="3615496"/>
                    <a:pt x="4921155" y="3663756"/>
                    <a:pt x="4924965" y="3737416"/>
                  </a:cubicBezTo>
                  <a:lnTo>
                    <a:pt x="4926235" y="3750116"/>
                  </a:lnTo>
                  <a:cubicBezTo>
                    <a:pt x="4919885" y="3750116"/>
                    <a:pt x="4919885" y="3756466"/>
                    <a:pt x="4918615" y="3759006"/>
                  </a:cubicBezTo>
                  <a:lnTo>
                    <a:pt x="4918615" y="3760276"/>
                  </a:lnTo>
                  <a:lnTo>
                    <a:pt x="4922425" y="3785676"/>
                  </a:lnTo>
                  <a:lnTo>
                    <a:pt x="4919885" y="3781866"/>
                  </a:lnTo>
                  <a:lnTo>
                    <a:pt x="4921155" y="3809806"/>
                  </a:lnTo>
                  <a:cubicBezTo>
                    <a:pt x="4922425" y="3826316"/>
                    <a:pt x="4923695" y="3830126"/>
                    <a:pt x="4926235" y="3833936"/>
                  </a:cubicBezTo>
                  <a:cubicBezTo>
                    <a:pt x="4927505" y="3836476"/>
                    <a:pt x="4930045" y="3839016"/>
                    <a:pt x="4931315" y="3869496"/>
                  </a:cubicBezTo>
                  <a:lnTo>
                    <a:pt x="4931315" y="3872036"/>
                  </a:lnTo>
                  <a:cubicBezTo>
                    <a:pt x="4933855" y="3878386"/>
                    <a:pt x="4932585" y="3893626"/>
                    <a:pt x="4931315" y="3903786"/>
                  </a:cubicBezTo>
                  <a:lnTo>
                    <a:pt x="4917345" y="3902516"/>
                  </a:lnTo>
                  <a:lnTo>
                    <a:pt x="4891945" y="3899976"/>
                  </a:lnTo>
                  <a:cubicBezTo>
                    <a:pt x="4871625" y="3898706"/>
                    <a:pt x="4852575" y="3899976"/>
                    <a:pt x="4837335" y="3901246"/>
                  </a:cubicBezTo>
                  <a:lnTo>
                    <a:pt x="4837335" y="3897436"/>
                  </a:lnTo>
                  <a:lnTo>
                    <a:pt x="4832255" y="3894896"/>
                  </a:lnTo>
                  <a:lnTo>
                    <a:pt x="4785265" y="3898706"/>
                  </a:lnTo>
                  <a:cubicBezTo>
                    <a:pt x="4740815" y="3901246"/>
                    <a:pt x="4733195" y="3902516"/>
                    <a:pt x="4687475" y="3907596"/>
                  </a:cubicBezTo>
                  <a:cubicBezTo>
                    <a:pt x="4660805" y="3905056"/>
                    <a:pt x="4634135" y="3903786"/>
                    <a:pt x="4607465" y="3903786"/>
                  </a:cubicBezTo>
                  <a:lnTo>
                    <a:pt x="4593495" y="3903786"/>
                  </a:lnTo>
                  <a:cubicBezTo>
                    <a:pt x="4583335" y="3902516"/>
                    <a:pt x="4570635" y="3901246"/>
                    <a:pt x="4554125" y="3901246"/>
                  </a:cubicBezTo>
                  <a:lnTo>
                    <a:pt x="4554125" y="3903786"/>
                  </a:lnTo>
                  <a:lnTo>
                    <a:pt x="4551585" y="3903786"/>
                  </a:lnTo>
                  <a:cubicBezTo>
                    <a:pt x="4550315" y="3902516"/>
                    <a:pt x="4549045" y="3902516"/>
                    <a:pt x="4547775" y="3901246"/>
                  </a:cubicBezTo>
                  <a:lnTo>
                    <a:pt x="4545235" y="3901246"/>
                  </a:lnTo>
                  <a:cubicBezTo>
                    <a:pt x="4533805" y="3903786"/>
                    <a:pt x="4521105" y="3905056"/>
                    <a:pt x="4505865" y="3906326"/>
                  </a:cubicBezTo>
                  <a:lnTo>
                    <a:pt x="4488085" y="3898706"/>
                  </a:lnTo>
                  <a:lnTo>
                    <a:pt x="4481735" y="3903786"/>
                  </a:lnTo>
                  <a:lnTo>
                    <a:pt x="4366165" y="3898706"/>
                  </a:lnTo>
                  <a:cubicBezTo>
                    <a:pt x="4348385" y="3901246"/>
                    <a:pt x="4330605" y="3902516"/>
                    <a:pt x="4314095" y="3905056"/>
                  </a:cubicBezTo>
                  <a:cubicBezTo>
                    <a:pt x="4288695" y="3905056"/>
                    <a:pt x="4264565" y="3903786"/>
                    <a:pt x="4239165" y="3903786"/>
                  </a:cubicBezTo>
                  <a:lnTo>
                    <a:pt x="4239165" y="3898706"/>
                  </a:lnTo>
                  <a:lnTo>
                    <a:pt x="4188365" y="3902516"/>
                  </a:lnTo>
                  <a:cubicBezTo>
                    <a:pt x="4179475" y="3902516"/>
                    <a:pt x="4171855" y="3902516"/>
                    <a:pt x="4161695" y="3901246"/>
                  </a:cubicBezTo>
                  <a:lnTo>
                    <a:pt x="4161695" y="3899976"/>
                  </a:lnTo>
                  <a:cubicBezTo>
                    <a:pt x="4116147" y="3896166"/>
                    <a:pt x="4049358" y="3894896"/>
                    <a:pt x="3970643" y="3894896"/>
                  </a:cubicBezTo>
                  <a:lnTo>
                    <a:pt x="3915780" y="3894896"/>
                  </a:lnTo>
                  <a:lnTo>
                    <a:pt x="3937248" y="3899976"/>
                  </a:lnTo>
                  <a:cubicBezTo>
                    <a:pt x="3922936" y="3899976"/>
                    <a:pt x="3913394" y="3898706"/>
                    <a:pt x="3901468" y="3898706"/>
                  </a:cubicBezTo>
                  <a:cubicBezTo>
                    <a:pt x="3894312" y="3898706"/>
                    <a:pt x="3887156" y="3897436"/>
                    <a:pt x="3880000" y="3897436"/>
                  </a:cubicBezTo>
                  <a:lnTo>
                    <a:pt x="3875230" y="3897436"/>
                  </a:lnTo>
                  <a:cubicBezTo>
                    <a:pt x="3868074" y="3898706"/>
                    <a:pt x="3858533" y="3899976"/>
                    <a:pt x="3853762" y="3902516"/>
                  </a:cubicBezTo>
                  <a:lnTo>
                    <a:pt x="3853762" y="3901246"/>
                  </a:lnTo>
                  <a:cubicBezTo>
                    <a:pt x="3798900" y="3897436"/>
                    <a:pt x="3760734" y="3898706"/>
                    <a:pt x="3729725" y="3902516"/>
                  </a:cubicBezTo>
                  <a:lnTo>
                    <a:pt x="3724954" y="3902516"/>
                  </a:lnTo>
                  <a:cubicBezTo>
                    <a:pt x="3610459" y="3902516"/>
                    <a:pt x="3481651" y="3902516"/>
                    <a:pt x="3453028" y="3894896"/>
                  </a:cubicBezTo>
                  <a:lnTo>
                    <a:pt x="3448257" y="3894896"/>
                  </a:lnTo>
                  <a:cubicBezTo>
                    <a:pt x="3407706" y="3894896"/>
                    <a:pt x="3395780" y="3894896"/>
                    <a:pt x="3393395" y="3901246"/>
                  </a:cubicBezTo>
                  <a:lnTo>
                    <a:pt x="3374312" y="3901246"/>
                  </a:lnTo>
                  <a:lnTo>
                    <a:pt x="3343303" y="3897436"/>
                  </a:lnTo>
                  <a:lnTo>
                    <a:pt x="3314679" y="3902516"/>
                  </a:lnTo>
                  <a:cubicBezTo>
                    <a:pt x="3300367" y="3902516"/>
                    <a:pt x="3286055" y="3902516"/>
                    <a:pt x="3276514" y="3901246"/>
                  </a:cubicBezTo>
                  <a:lnTo>
                    <a:pt x="3276514" y="3892356"/>
                  </a:lnTo>
                  <a:cubicBezTo>
                    <a:pt x="3216881" y="3889816"/>
                    <a:pt x="3128624" y="3891086"/>
                    <a:pt x="3064220" y="3892356"/>
                  </a:cubicBezTo>
                  <a:cubicBezTo>
                    <a:pt x="3035596" y="3892356"/>
                    <a:pt x="3009358" y="3893626"/>
                    <a:pt x="2995045" y="3893626"/>
                  </a:cubicBezTo>
                  <a:lnTo>
                    <a:pt x="2995045" y="3896166"/>
                  </a:lnTo>
                  <a:lnTo>
                    <a:pt x="2799449" y="3896166"/>
                  </a:lnTo>
                  <a:lnTo>
                    <a:pt x="2799449" y="3893626"/>
                  </a:lnTo>
                  <a:cubicBezTo>
                    <a:pt x="2792294" y="3894896"/>
                    <a:pt x="2785137" y="3894896"/>
                    <a:pt x="2780367" y="3896166"/>
                  </a:cubicBezTo>
                  <a:lnTo>
                    <a:pt x="2715963" y="3896166"/>
                  </a:lnTo>
                  <a:cubicBezTo>
                    <a:pt x="2546605" y="3896166"/>
                    <a:pt x="2370091" y="3896166"/>
                    <a:pt x="2215045" y="3899976"/>
                  </a:cubicBezTo>
                  <a:lnTo>
                    <a:pt x="2205504" y="3899976"/>
                  </a:lnTo>
                  <a:cubicBezTo>
                    <a:pt x="2188807" y="3899976"/>
                    <a:pt x="2174495" y="3901246"/>
                    <a:pt x="2157798" y="3901246"/>
                  </a:cubicBezTo>
                  <a:lnTo>
                    <a:pt x="2076696" y="3903786"/>
                  </a:lnTo>
                  <a:lnTo>
                    <a:pt x="2093394" y="3906326"/>
                  </a:lnTo>
                  <a:lnTo>
                    <a:pt x="2057614" y="3906326"/>
                  </a:lnTo>
                  <a:cubicBezTo>
                    <a:pt x="2045687" y="3902516"/>
                    <a:pt x="2024219" y="3899976"/>
                    <a:pt x="2009908" y="3897436"/>
                  </a:cubicBezTo>
                  <a:lnTo>
                    <a:pt x="2007522" y="3903786"/>
                  </a:lnTo>
                  <a:lnTo>
                    <a:pt x="2005137" y="3898706"/>
                  </a:lnTo>
                  <a:cubicBezTo>
                    <a:pt x="1997981" y="3899976"/>
                    <a:pt x="1952660" y="3898706"/>
                    <a:pt x="1914495" y="3898706"/>
                  </a:cubicBezTo>
                  <a:lnTo>
                    <a:pt x="1804770" y="3898706"/>
                  </a:lnTo>
                  <a:lnTo>
                    <a:pt x="1804770" y="3902516"/>
                  </a:lnTo>
                  <a:cubicBezTo>
                    <a:pt x="1795228" y="3902516"/>
                    <a:pt x="1788073" y="3902516"/>
                    <a:pt x="1778531" y="3903786"/>
                  </a:cubicBezTo>
                  <a:lnTo>
                    <a:pt x="1776146" y="3903786"/>
                  </a:lnTo>
                  <a:cubicBezTo>
                    <a:pt x="1749908" y="3905056"/>
                    <a:pt x="1721284" y="3906326"/>
                    <a:pt x="1687889" y="3907596"/>
                  </a:cubicBezTo>
                  <a:cubicBezTo>
                    <a:pt x="1690274" y="3906326"/>
                    <a:pt x="1690274" y="3905056"/>
                    <a:pt x="1692660" y="3903786"/>
                  </a:cubicBezTo>
                  <a:cubicBezTo>
                    <a:pt x="1695045" y="3897436"/>
                    <a:pt x="1680733" y="3893626"/>
                    <a:pt x="1673577" y="3892356"/>
                  </a:cubicBezTo>
                  <a:lnTo>
                    <a:pt x="1668806" y="3892356"/>
                  </a:lnTo>
                  <a:cubicBezTo>
                    <a:pt x="1604403" y="3891086"/>
                    <a:pt x="1592476" y="3892356"/>
                    <a:pt x="1582935" y="3896166"/>
                  </a:cubicBezTo>
                  <a:cubicBezTo>
                    <a:pt x="1580549" y="3897436"/>
                    <a:pt x="1573394" y="3898706"/>
                    <a:pt x="1520916" y="3897436"/>
                  </a:cubicBezTo>
                  <a:lnTo>
                    <a:pt x="1516146" y="3897436"/>
                  </a:lnTo>
                  <a:cubicBezTo>
                    <a:pt x="1508990" y="3898706"/>
                    <a:pt x="1504219" y="3899976"/>
                    <a:pt x="1501834" y="3901246"/>
                  </a:cubicBezTo>
                  <a:cubicBezTo>
                    <a:pt x="1439816" y="3902516"/>
                    <a:pt x="1418348" y="3903786"/>
                    <a:pt x="1401650" y="3905056"/>
                  </a:cubicBezTo>
                  <a:lnTo>
                    <a:pt x="1342017" y="3902516"/>
                  </a:lnTo>
                  <a:cubicBezTo>
                    <a:pt x="1320549" y="3901246"/>
                    <a:pt x="1308623" y="3901246"/>
                    <a:pt x="1301467" y="3899976"/>
                  </a:cubicBezTo>
                  <a:lnTo>
                    <a:pt x="1301467" y="3891086"/>
                  </a:lnTo>
                  <a:lnTo>
                    <a:pt x="1017613" y="3888546"/>
                  </a:lnTo>
                  <a:lnTo>
                    <a:pt x="1024769" y="3893626"/>
                  </a:lnTo>
                  <a:cubicBezTo>
                    <a:pt x="1005687" y="3894896"/>
                    <a:pt x="967522" y="3897436"/>
                    <a:pt x="941283" y="3897436"/>
                  </a:cubicBezTo>
                  <a:cubicBezTo>
                    <a:pt x="929357" y="3897436"/>
                    <a:pt x="917430" y="3898706"/>
                    <a:pt x="907889" y="3898706"/>
                  </a:cubicBezTo>
                  <a:lnTo>
                    <a:pt x="840740" y="3898706"/>
                  </a:lnTo>
                  <a:lnTo>
                    <a:pt x="840740" y="3894896"/>
                  </a:lnTo>
                  <a:lnTo>
                    <a:pt x="836930" y="3896166"/>
                  </a:lnTo>
                  <a:cubicBezTo>
                    <a:pt x="830580" y="3897436"/>
                    <a:pt x="805180" y="3898706"/>
                    <a:pt x="778510" y="3899976"/>
                  </a:cubicBezTo>
                  <a:lnTo>
                    <a:pt x="778510" y="3894896"/>
                  </a:lnTo>
                  <a:cubicBezTo>
                    <a:pt x="754380" y="3893626"/>
                    <a:pt x="734060" y="3894896"/>
                    <a:pt x="713740" y="3897436"/>
                  </a:cubicBezTo>
                  <a:cubicBezTo>
                    <a:pt x="687070" y="3899976"/>
                    <a:pt x="660400" y="3902516"/>
                    <a:pt x="623570" y="3897436"/>
                  </a:cubicBezTo>
                  <a:cubicBezTo>
                    <a:pt x="614680" y="3897436"/>
                    <a:pt x="601980" y="3894896"/>
                    <a:pt x="589280" y="3893626"/>
                  </a:cubicBezTo>
                  <a:cubicBezTo>
                    <a:pt x="561340" y="3889816"/>
                    <a:pt x="551180" y="3888546"/>
                    <a:pt x="546100" y="3893626"/>
                  </a:cubicBezTo>
                  <a:lnTo>
                    <a:pt x="544830" y="3894896"/>
                  </a:lnTo>
                  <a:cubicBezTo>
                    <a:pt x="537210" y="3894896"/>
                    <a:pt x="529590" y="3894896"/>
                    <a:pt x="520700" y="3896166"/>
                  </a:cubicBezTo>
                  <a:cubicBezTo>
                    <a:pt x="497840" y="3897436"/>
                    <a:pt x="474980" y="3898706"/>
                    <a:pt x="448310" y="3894896"/>
                  </a:cubicBezTo>
                  <a:lnTo>
                    <a:pt x="445770" y="3894896"/>
                  </a:lnTo>
                  <a:cubicBezTo>
                    <a:pt x="444500" y="3894896"/>
                    <a:pt x="443230" y="3894896"/>
                    <a:pt x="443230" y="3896166"/>
                  </a:cubicBezTo>
                  <a:lnTo>
                    <a:pt x="429260" y="3893626"/>
                  </a:lnTo>
                  <a:cubicBezTo>
                    <a:pt x="416560" y="3891086"/>
                    <a:pt x="393700" y="3892356"/>
                    <a:pt x="373380" y="3893626"/>
                  </a:cubicBezTo>
                  <a:cubicBezTo>
                    <a:pt x="363220" y="3893626"/>
                    <a:pt x="351790" y="3894896"/>
                    <a:pt x="346710" y="3894896"/>
                  </a:cubicBezTo>
                  <a:lnTo>
                    <a:pt x="345440" y="3889816"/>
                  </a:lnTo>
                  <a:cubicBezTo>
                    <a:pt x="323850" y="3896166"/>
                    <a:pt x="297180" y="3896166"/>
                    <a:pt x="266700" y="3894896"/>
                  </a:cubicBezTo>
                  <a:cubicBezTo>
                    <a:pt x="242570" y="3893626"/>
                    <a:pt x="214630" y="3893626"/>
                    <a:pt x="185420" y="3896166"/>
                  </a:cubicBezTo>
                  <a:lnTo>
                    <a:pt x="189230" y="3891086"/>
                  </a:lnTo>
                  <a:lnTo>
                    <a:pt x="166370" y="3893626"/>
                  </a:lnTo>
                  <a:cubicBezTo>
                    <a:pt x="163830" y="3893626"/>
                    <a:pt x="161290" y="3893626"/>
                    <a:pt x="157480" y="3894896"/>
                  </a:cubicBezTo>
                  <a:lnTo>
                    <a:pt x="156210" y="3888546"/>
                  </a:lnTo>
                  <a:cubicBezTo>
                    <a:pt x="139700" y="3889816"/>
                    <a:pt x="123190" y="3891086"/>
                    <a:pt x="101600" y="3889816"/>
                  </a:cubicBezTo>
                  <a:lnTo>
                    <a:pt x="97790" y="3889816"/>
                  </a:lnTo>
                  <a:lnTo>
                    <a:pt x="87630" y="3888546"/>
                  </a:lnTo>
                  <a:lnTo>
                    <a:pt x="87630" y="3868226"/>
                  </a:lnTo>
                  <a:lnTo>
                    <a:pt x="74930" y="3868226"/>
                  </a:lnTo>
                  <a:lnTo>
                    <a:pt x="74930" y="3861876"/>
                  </a:lnTo>
                  <a:cubicBezTo>
                    <a:pt x="76200" y="3847906"/>
                    <a:pt x="77470" y="3839016"/>
                    <a:pt x="80010" y="3828856"/>
                  </a:cubicBezTo>
                  <a:lnTo>
                    <a:pt x="80010" y="3826316"/>
                  </a:lnTo>
                  <a:cubicBezTo>
                    <a:pt x="85090" y="3802186"/>
                    <a:pt x="88900" y="3775516"/>
                    <a:pt x="87630" y="3705666"/>
                  </a:cubicBezTo>
                  <a:lnTo>
                    <a:pt x="83820" y="3705666"/>
                  </a:lnTo>
                  <a:cubicBezTo>
                    <a:pt x="85090" y="3684076"/>
                    <a:pt x="86360" y="3666296"/>
                    <a:pt x="88900" y="3656136"/>
                  </a:cubicBezTo>
                  <a:cubicBezTo>
                    <a:pt x="88900" y="3607876"/>
                    <a:pt x="87630" y="3605336"/>
                    <a:pt x="81280" y="3605336"/>
                  </a:cubicBezTo>
                  <a:cubicBezTo>
                    <a:pt x="81280" y="3592636"/>
                    <a:pt x="80010" y="3582476"/>
                    <a:pt x="77470" y="3569776"/>
                  </a:cubicBezTo>
                  <a:cubicBezTo>
                    <a:pt x="76200" y="3559616"/>
                    <a:pt x="73660" y="3548186"/>
                    <a:pt x="73660" y="3534216"/>
                  </a:cubicBezTo>
                  <a:lnTo>
                    <a:pt x="78740" y="3534216"/>
                  </a:lnTo>
                  <a:lnTo>
                    <a:pt x="78740" y="3527866"/>
                  </a:lnTo>
                  <a:cubicBezTo>
                    <a:pt x="81280" y="3464366"/>
                    <a:pt x="77470" y="3456746"/>
                    <a:pt x="73660" y="3449126"/>
                  </a:cubicBezTo>
                  <a:cubicBezTo>
                    <a:pt x="72390" y="3446586"/>
                    <a:pt x="71120" y="3442776"/>
                    <a:pt x="69850" y="3432616"/>
                  </a:cubicBezTo>
                  <a:lnTo>
                    <a:pt x="78740" y="3431346"/>
                  </a:lnTo>
                  <a:lnTo>
                    <a:pt x="77470" y="3399596"/>
                  </a:lnTo>
                  <a:lnTo>
                    <a:pt x="86360" y="3413566"/>
                  </a:lnTo>
                  <a:lnTo>
                    <a:pt x="83820" y="3385626"/>
                  </a:lnTo>
                  <a:cubicBezTo>
                    <a:pt x="78740" y="3329746"/>
                    <a:pt x="80010" y="3308156"/>
                    <a:pt x="81280" y="3258626"/>
                  </a:cubicBezTo>
                  <a:lnTo>
                    <a:pt x="82550" y="3235766"/>
                  </a:lnTo>
                  <a:lnTo>
                    <a:pt x="85090" y="3215446"/>
                  </a:lnTo>
                  <a:cubicBezTo>
                    <a:pt x="87630" y="3191316"/>
                    <a:pt x="87630" y="3160836"/>
                    <a:pt x="86360" y="3135436"/>
                  </a:cubicBezTo>
                  <a:lnTo>
                    <a:pt x="88900" y="3135436"/>
                  </a:lnTo>
                  <a:cubicBezTo>
                    <a:pt x="87630" y="3129086"/>
                    <a:pt x="87630" y="3124006"/>
                    <a:pt x="87630" y="3118926"/>
                  </a:cubicBezTo>
                  <a:lnTo>
                    <a:pt x="87630" y="3085113"/>
                  </a:lnTo>
                  <a:lnTo>
                    <a:pt x="83820" y="3085113"/>
                  </a:lnTo>
                  <a:lnTo>
                    <a:pt x="78740" y="2993489"/>
                  </a:lnTo>
                  <a:lnTo>
                    <a:pt x="83820" y="2993489"/>
                  </a:lnTo>
                  <a:cubicBezTo>
                    <a:pt x="83820" y="2985308"/>
                    <a:pt x="83820" y="2978764"/>
                    <a:pt x="82550" y="2970583"/>
                  </a:cubicBezTo>
                  <a:lnTo>
                    <a:pt x="91440" y="2970583"/>
                  </a:lnTo>
                  <a:lnTo>
                    <a:pt x="91440" y="2967311"/>
                  </a:lnTo>
                  <a:lnTo>
                    <a:pt x="86360" y="2836420"/>
                  </a:lnTo>
                  <a:cubicBezTo>
                    <a:pt x="87630" y="2831512"/>
                    <a:pt x="87630" y="2823331"/>
                    <a:pt x="88900" y="2811878"/>
                  </a:cubicBezTo>
                  <a:cubicBezTo>
                    <a:pt x="90170" y="2802061"/>
                    <a:pt x="91440" y="2787336"/>
                    <a:pt x="92710" y="2784064"/>
                  </a:cubicBezTo>
                  <a:lnTo>
                    <a:pt x="93980" y="2784064"/>
                  </a:lnTo>
                  <a:cubicBezTo>
                    <a:pt x="95250" y="2748069"/>
                    <a:pt x="92710" y="2705529"/>
                    <a:pt x="91440" y="2659718"/>
                  </a:cubicBezTo>
                  <a:cubicBezTo>
                    <a:pt x="88900" y="2607361"/>
                    <a:pt x="86360" y="2551732"/>
                    <a:pt x="88900" y="2497740"/>
                  </a:cubicBezTo>
                  <a:lnTo>
                    <a:pt x="88900" y="2494468"/>
                  </a:lnTo>
                  <a:cubicBezTo>
                    <a:pt x="87630" y="2489560"/>
                    <a:pt x="87630" y="2476470"/>
                    <a:pt x="86360" y="2460109"/>
                  </a:cubicBezTo>
                  <a:cubicBezTo>
                    <a:pt x="86360" y="2433931"/>
                    <a:pt x="87630" y="2409389"/>
                    <a:pt x="87630" y="2383211"/>
                  </a:cubicBezTo>
                  <a:cubicBezTo>
                    <a:pt x="88900" y="2319401"/>
                    <a:pt x="91440" y="2252320"/>
                    <a:pt x="86360" y="2170513"/>
                  </a:cubicBezTo>
                  <a:lnTo>
                    <a:pt x="95250" y="2106704"/>
                  </a:lnTo>
                  <a:lnTo>
                    <a:pt x="95250" y="2105068"/>
                  </a:lnTo>
                  <a:cubicBezTo>
                    <a:pt x="95250" y="2080526"/>
                    <a:pt x="93980" y="2072345"/>
                    <a:pt x="87630" y="2070709"/>
                  </a:cubicBezTo>
                  <a:cubicBezTo>
                    <a:pt x="85090" y="2070709"/>
                    <a:pt x="83820" y="2070709"/>
                    <a:pt x="81280" y="2073981"/>
                  </a:cubicBezTo>
                  <a:cubicBezTo>
                    <a:pt x="81280" y="2065801"/>
                    <a:pt x="81280" y="2057620"/>
                    <a:pt x="80010" y="2044531"/>
                  </a:cubicBezTo>
                  <a:cubicBezTo>
                    <a:pt x="78740" y="2010172"/>
                    <a:pt x="80010" y="1997083"/>
                    <a:pt x="80010" y="1990539"/>
                  </a:cubicBezTo>
                  <a:cubicBezTo>
                    <a:pt x="81280" y="1990539"/>
                    <a:pt x="82550" y="1990539"/>
                    <a:pt x="85090" y="1988902"/>
                  </a:cubicBezTo>
                  <a:cubicBezTo>
                    <a:pt x="88900" y="1985630"/>
                    <a:pt x="90170" y="1979085"/>
                    <a:pt x="90170" y="1970905"/>
                  </a:cubicBezTo>
                  <a:lnTo>
                    <a:pt x="90170" y="1969269"/>
                  </a:lnTo>
                  <a:lnTo>
                    <a:pt x="88900" y="1961088"/>
                  </a:lnTo>
                  <a:cubicBezTo>
                    <a:pt x="85090" y="1925093"/>
                    <a:pt x="81280" y="1877645"/>
                    <a:pt x="81280" y="1823653"/>
                  </a:cubicBezTo>
                  <a:lnTo>
                    <a:pt x="82550" y="1823653"/>
                  </a:lnTo>
                  <a:lnTo>
                    <a:pt x="82550" y="1831833"/>
                  </a:lnTo>
                  <a:cubicBezTo>
                    <a:pt x="83820" y="1866192"/>
                    <a:pt x="85090" y="1869464"/>
                    <a:pt x="91440" y="1869464"/>
                  </a:cubicBezTo>
                  <a:cubicBezTo>
                    <a:pt x="99060" y="1869464"/>
                    <a:pt x="99060" y="1862920"/>
                    <a:pt x="101600" y="1833470"/>
                  </a:cubicBezTo>
                  <a:lnTo>
                    <a:pt x="102870" y="1828561"/>
                  </a:lnTo>
                  <a:lnTo>
                    <a:pt x="99060" y="1825289"/>
                  </a:lnTo>
                  <a:cubicBezTo>
                    <a:pt x="92710" y="1815472"/>
                    <a:pt x="92710" y="1741846"/>
                    <a:pt x="92710" y="1686217"/>
                  </a:cubicBezTo>
                  <a:cubicBezTo>
                    <a:pt x="92710" y="1589685"/>
                    <a:pt x="90170" y="1550418"/>
                    <a:pt x="83820" y="1538965"/>
                  </a:cubicBezTo>
                  <a:lnTo>
                    <a:pt x="85090" y="1524240"/>
                  </a:lnTo>
                  <a:lnTo>
                    <a:pt x="87630" y="1524240"/>
                  </a:lnTo>
                  <a:cubicBezTo>
                    <a:pt x="91440" y="1476792"/>
                    <a:pt x="88900" y="1458795"/>
                    <a:pt x="85090" y="1437525"/>
                  </a:cubicBezTo>
                  <a:cubicBezTo>
                    <a:pt x="81280" y="1417891"/>
                    <a:pt x="77470" y="1394985"/>
                    <a:pt x="78740" y="1336085"/>
                  </a:cubicBezTo>
                  <a:cubicBezTo>
                    <a:pt x="80010" y="1314815"/>
                    <a:pt x="80010" y="1300090"/>
                    <a:pt x="81280" y="1293545"/>
                  </a:cubicBezTo>
                  <a:lnTo>
                    <a:pt x="85090" y="1293545"/>
                  </a:lnTo>
                  <a:lnTo>
                    <a:pt x="81280" y="1201922"/>
                  </a:lnTo>
                  <a:lnTo>
                    <a:pt x="81280" y="1197013"/>
                  </a:lnTo>
                  <a:lnTo>
                    <a:pt x="83820" y="1197013"/>
                  </a:lnTo>
                  <a:lnTo>
                    <a:pt x="82550" y="1097209"/>
                  </a:lnTo>
                  <a:lnTo>
                    <a:pt x="87630" y="1108662"/>
                  </a:lnTo>
                  <a:lnTo>
                    <a:pt x="82550" y="1067758"/>
                  </a:lnTo>
                  <a:cubicBezTo>
                    <a:pt x="81280" y="1056306"/>
                    <a:pt x="78740" y="1038308"/>
                    <a:pt x="77470" y="1018674"/>
                  </a:cubicBezTo>
                  <a:lnTo>
                    <a:pt x="81280" y="1000677"/>
                  </a:lnTo>
                  <a:cubicBezTo>
                    <a:pt x="90170" y="963046"/>
                    <a:pt x="88900" y="945048"/>
                    <a:pt x="87630" y="917234"/>
                  </a:cubicBezTo>
                  <a:cubicBezTo>
                    <a:pt x="86360" y="905781"/>
                    <a:pt x="86360" y="892692"/>
                    <a:pt x="85090" y="874695"/>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6420" y="83820"/>
                    <a:pt x="953209" y="85090"/>
                    <a:pt x="1031925" y="85090"/>
                  </a:cubicBezTo>
                  <a:lnTo>
                    <a:pt x="1086787" y="85090"/>
                  </a:lnTo>
                  <a:lnTo>
                    <a:pt x="1065320" y="80010"/>
                  </a:lnTo>
                  <a:cubicBezTo>
                    <a:pt x="1079632" y="80010"/>
                    <a:pt x="1089173" y="81280"/>
                    <a:pt x="1101099" y="81280"/>
                  </a:cubicBezTo>
                  <a:cubicBezTo>
                    <a:pt x="1108255" y="81280"/>
                    <a:pt x="1115411" y="82550"/>
                    <a:pt x="1122567" y="82550"/>
                  </a:cubicBezTo>
                  <a:lnTo>
                    <a:pt x="1127338" y="82550"/>
                  </a:lnTo>
                  <a:cubicBezTo>
                    <a:pt x="1134494" y="81280"/>
                    <a:pt x="1144035" y="80010"/>
                    <a:pt x="1148806" y="77470"/>
                  </a:cubicBezTo>
                  <a:lnTo>
                    <a:pt x="1148806" y="78740"/>
                  </a:lnTo>
                  <a:cubicBezTo>
                    <a:pt x="1203668" y="83820"/>
                    <a:pt x="1241833" y="82550"/>
                    <a:pt x="1272843" y="78740"/>
                  </a:cubicBezTo>
                  <a:lnTo>
                    <a:pt x="1277613" y="78740"/>
                  </a:lnTo>
                  <a:cubicBezTo>
                    <a:pt x="1392109" y="78740"/>
                    <a:pt x="1520916" y="78740"/>
                    <a:pt x="1549540" y="86360"/>
                  </a:cubicBezTo>
                  <a:lnTo>
                    <a:pt x="1554311" y="86360"/>
                  </a:lnTo>
                  <a:cubicBezTo>
                    <a:pt x="1597246" y="86360"/>
                    <a:pt x="1606788" y="86360"/>
                    <a:pt x="1609173" y="80010"/>
                  </a:cubicBezTo>
                  <a:lnTo>
                    <a:pt x="1628256" y="80010"/>
                  </a:lnTo>
                  <a:lnTo>
                    <a:pt x="1659265" y="83820"/>
                  </a:lnTo>
                  <a:lnTo>
                    <a:pt x="1687889" y="78740"/>
                  </a:lnTo>
                  <a:cubicBezTo>
                    <a:pt x="1702201" y="78740"/>
                    <a:pt x="1716512" y="78740"/>
                    <a:pt x="1726054" y="80010"/>
                  </a:cubicBezTo>
                  <a:lnTo>
                    <a:pt x="1726054" y="88900"/>
                  </a:lnTo>
                  <a:cubicBezTo>
                    <a:pt x="1785687" y="91440"/>
                    <a:pt x="1873944" y="90170"/>
                    <a:pt x="1938348" y="88900"/>
                  </a:cubicBezTo>
                  <a:cubicBezTo>
                    <a:pt x="1966971" y="88900"/>
                    <a:pt x="1993210" y="87630"/>
                    <a:pt x="2007522" y="87630"/>
                  </a:cubicBezTo>
                  <a:lnTo>
                    <a:pt x="2007522" y="85090"/>
                  </a:lnTo>
                  <a:lnTo>
                    <a:pt x="2203118" y="85090"/>
                  </a:lnTo>
                  <a:lnTo>
                    <a:pt x="2203118" y="87630"/>
                  </a:lnTo>
                  <a:cubicBezTo>
                    <a:pt x="2210274" y="86360"/>
                    <a:pt x="2217430" y="86360"/>
                    <a:pt x="2222201" y="85090"/>
                  </a:cubicBezTo>
                  <a:lnTo>
                    <a:pt x="2286605" y="85090"/>
                  </a:lnTo>
                  <a:cubicBezTo>
                    <a:pt x="2455962" y="85090"/>
                    <a:pt x="2632476" y="85090"/>
                    <a:pt x="2787522" y="81280"/>
                  </a:cubicBezTo>
                  <a:lnTo>
                    <a:pt x="2797064" y="81280"/>
                  </a:lnTo>
                  <a:cubicBezTo>
                    <a:pt x="2813761" y="81280"/>
                    <a:pt x="2828073" y="80010"/>
                    <a:pt x="2844770" y="80010"/>
                  </a:cubicBezTo>
                  <a:lnTo>
                    <a:pt x="2925871" y="77470"/>
                  </a:lnTo>
                  <a:lnTo>
                    <a:pt x="2909174" y="74930"/>
                  </a:lnTo>
                  <a:lnTo>
                    <a:pt x="2944954" y="74930"/>
                  </a:lnTo>
                  <a:cubicBezTo>
                    <a:pt x="2956880" y="78740"/>
                    <a:pt x="2978348" y="81280"/>
                    <a:pt x="2992660" y="83820"/>
                  </a:cubicBezTo>
                  <a:lnTo>
                    <a:pt x="2995045" y="77470"/>
                  </a:lnTo>
                  <a:lnTo>
                    <a:pt x="2997431" y="82550"/>
                  </a:lnTo>
                  <a:cubicBezTo>
                    <a:pt x="3004587" y="81280"/>
                    <a:pt x="3049908" y="82550"/>
                    <a:pt x="3088073" y="82550"/>
                  </a:cubicBezTo>
                  <a:lnTo>
                    <a:pt x="3197798" y="82550"/>
                  </a:lnTo>
                  <a:lnTo>
                    <a:pt x="3197798" y="78740"/>
                  </a:lnTo>
                  <a:cubicBezTo>
                    <a:pt x="3207339" y="78740"/>
                    <a:pt x="3214495" y="78740"/>
                    <a:pt x="3224036" y="77470"/>
                  </a:cubicBezTo>
                  <a:lnTo>
                    <a:pt x="3226422" y="77470"/>
                  </a:lnTo>
                  <a:cubicBezTo>
                    <a:pt x="3252660" y="76200"/>
                    <a:pt x="3281284" y="74930"/>
                    <a:pt x="3314679" y="73660"/>
                  </a:cubicBezTo>
                  <a:cubicBezTo>
                    <a:pt x="3312293" y="74930"/>
                    <a:pt x="3312293" y="76200"/>
                    <a:pt x="3309908" y="77470"/>
                  </a:cubicBezTo>
                  <a:cubicBezTo>
                    <a:pt x="3307523" y="83820"/>
                    <a:pt x="3321834" y="87630"/>
                    <a:pt x="3328991" y="88900"/>
                  </a:cubicBezTo>
                  <a:lnTo>
                    <a:pt x="3333761" y="88900"/>
                  </a:lnTo>
                  <a:cubicBezTo>
                    <a:pt x="3398165" y="90170"/>
                    <a:pt x="3410091" y="88900"/>
                    <a:pt x="3419633" y="85090"/>
                  </a:cubicBezTo>
                  <a:cubicBezTo>
                    <a:pt x="3422018" y="83820"/>
                    <a:pt x="3426789" y="82550"/>
                    <a:pt x="3481651" y="83820"/>
                  </a:cubicBezTo>
                  <a:lnTo>
                    <a:pt x="3486422" y="83820"/>
                  </a:lnTo>
                  <a:cubicBezTo>
                    <a:pt x="3493578" y="82550"/>
                    <a:pt x="3498348" y="81280"/>
                    <a:pt x="3500734" y="80010"/>
                  </a:cubicBezTo>
                  <a:cubicBezTo>
                    <a:pt x="3562752" y="78740"/>
                    <a:pt x="3584220" y="77470"/>
                    <a:pt x="3600917" y="76200"/>
                  </a:cubicBezTo>
                  <a:lnTo>
                    <a:pt x="3660550" y="78740"/>
                  </a:lnTo>
                  <a:cubicBezTo>
                    <a:pt x="3682018" y="80010"/>
                    <a:pt x="3693945" y="80010"/>
                    <a:pt x="3701101" y="81280"/>
                  </a:cubicBezTo>
                  <a:lnTo>
                    <a:pt x="3701101" y="90170"/>
                  </a:lnTo>
                  <a:lnTo>
                    <a:pt x="3984954" y="92710"/>
                  </a:lnTo>
                  <a:lnTo>
                    <a:pt x="3975413" y="91440"/>
                  </a:lnTo>
                  <a:cubicBezTo>
                    <a:pt x="3994495" y="90170"/>
                    <a:pt x="4032661" y="87630"/>
                    <a:pt x="4058899" y="87630"/>
                  </a:cubicBezTo>
                  <a:cubicBezTo>
                    <a:pt x="4116147" y="85090"/>
                    <a:pt x="4140000" y="83820"/>
                    <a:pt x="4148995" y="81280"/>
                  </a:cubicBezTo>
                  <a:lnTo>
                    <a:pt x="4159155" y="81280"/>
                  </a:lnTo>
                  <a:lnTo>
                    <a:pt x="4161695" y="85090"/>
                  </a:lnTo>
                  <a:lnTo>
                    <a:pt x="4161695" y="63500"/>
                  </a:lnTo>
                  <a:lnTo>
                    <a:pt x="4164235" y="63500"/>
                  </a:lnTo>
                  <a:lnTo>
                    <a:pt x="4162965" y="85090"/>
                  </a:lnTo>
                  <a:lnTo>
                    <a:pt x="4166775" y="83820"/>
                  </a:lnTo>
                  <a:cubicBezTo>
                    <a:pt x="4173125" y="82550"/>
                    <a:pt x="4198525" y="81280"/>
                    <a:pt x="4225195" y="80010"/>
                  </a:cubicBezTo>
                  <a:lnTo>
                    <a:pt x="4225195" y="85090"/>
                  </a:lnTo>
                  <a:cubicBezTo>
                    <a:pt x="4249325" y="86360"/>
                    <a:pt x="4269645" y="85090"/>
                    <a:pt x="4289965" y="82550"/>
                  </a:cubicBezTo>
                  <a:cubicBezTo>
                    <a:pt x="4316635" y="80010"/>
                    <a:pt x="4343305" y="77470"/>
                    <a:pt x="4380135" y="82550"/>
                  </a:cubicBezTo>
                  <a:cubicBezTo>
                    <a:pt x="4389025" y="82550"/>
                    <a:pt x="4401725" y="85090"/>
                    <a:pt x="4414425" y="86360"/>
                  </a:cubicBezTo>
                  <a:cubicBezTo>
                    <a:pt x="4442365" y="90170"/>
                    <a:pt x="4452525" y="91440"/>
                    <a:pt x="4457605" y="86360"/>
                  </a:cubicBezTo>
                  <a:lnTo>
                    <a:pt x="4458875" y="85090"/>
                  </a:lnTo>
                  <a:cubicBezTo>
                    <a:pt x="4466495" y="85090"/>
                    <a:pt x="4474115" y="85090"/>
                    <a:pt x="4483005" y="83820"/>
                  </a:cubicBezTo>
                  <a:cubicBezTo>
                    <a:pt x="4505865" y="82550"/>
                    <a:pt x="4528725" y="81280"/>
                    <a:pt x="4555395" y="85090"/>
                  </a:cubicBezTo>
                  <a:lnTo>
                    <a:pt x="4557935" y="85090"/>
                  </a:lnTo>
                  <a:cubicBezTo>
                    <a:pt x="4559205" y="85090"/>
                    <a:pt x="4560475" y="85090"/>
                    <a:pt x="4560475" y="83820"/>
                  </a:cubicBezTo>
                  <a:lnTo>
                    <a:pt x="4574445" y="86360"/>
                  </a:lnTo>
                  <a:cubicBezTo>
                    <a:pt x="4587145" y="88900"/>
                    <a:pt x="4610005" y="87630"/>
                    <a:pt x="4630325" y="86360"/>
                  </a:cubicBezTo>
                  <a:cubicBezTo>
                    <a:pt x="4640485" y="86360"/>
                    <a:pt x="4651915" y="85090"/>
                    <a:pt x="4658265" y="85090"/>
                  </a:cubicBezTo>
                  <a:lnTo>
                    <a:pt x="4659535" y="90170"/>
                  </a:lnTo>
                  <a:cubicBezTo>
                    <a:pt x="4681125" y="83820"/>
                    <a:pt x="4707795" y="83820"/>
                    <a:pt x="4738275" y="85090"/>
                  </a:cubicBezTo>
                  <a:cubicBezTo>
                    <a:pt x="4762405" y="86360"/>
                    <a:pt x="4790345" y="86360"/>
                    <a:pt x="4819555" y="83820"/>
                  </a:cubicBezTo>
                  <a:lnTo>
                    <a:pt x="4815745" y="87630"/>
                  </a:lnTo>
                  <a:lnTo>
                    <a:pt x="4838605" y="85090"/>
                  </a:lnTo>
                  <a:cubicBezTo>
                    <a:pt x="4841145" y="85090"/>
                    <a:pt x="4843685" y="85090"/>
                    <a:pt x="4847495" y="83820"/>
                  </a:cubicBezTo>
                  <a:lnTo>
                    <a:pt x="4848765" y="90170"/>
                  </a:lnTo>
                  <a:cubicBezTo>
                    <a:pt x="4865275" y="88900"/>
                    <a:pt x="4881785" y="87630"/>
                    <a:pt x="4903375" y="88900"/>
                  </a:cubicBezTo>
                  <a:lnTo>
                    <a:pt x="4907185" y="88900"/>
                  </a:lnTo>
                  <a:lnTo>
                    <a:pt x="4917345" y="90170"/>
                  </a:lnTo>
                  <a:lnTo>
                    <a:pt x="4917345" y="109220"/>
                  </a:lnTo>
                  <a:lnTo>
                    <a:pt x="4930045" y="109220"/>
                  </a:lnTo>
                  <a:lnTo>
                    <a:pt x="4930045" y="115570"/>
                  </a:lnTo>
                  <a:cubicBezTo>
                    <a:pt x="4928775" y="129540"/>
                    <a:pt x="4927505" y="138430"/>
                    <a:pt x="4924965" y="148590"/>
                  </a:cubicBezTo>
                  <a:lnTo>
                    <a:pt x="4924965" y="151130"/>
                  </a:lnTo>
                  <a:cubicBezTo>
                    <a:pt x="4919885" y="176530"/>
                    <a:pt x="4916075" y="201930"/>
                    <a:pt x="4917345" y="271780"/>
                  </a:cubicBezTo>
                  <a:lnTo>
                    <a:pt x="4921155" y="271780"/>
                  </a:lnTo>
                  <a:cubicBezTo>
                    <a:pt x="4919885" y="293370"/>
                    <a:pt x="4918615" y="311150"/>
                    <a:pt x="4916075" y="321310"/>
                  </a:cubicBezTo>
                  <a:cubicBezTo>
                    <a:pt x="4916075" y="369570"/>
                    <a:pt x="4917345" y="372110"/>
                    <a:pt x="4923695" y="372110"/>
                  </a:cubicBezTo>
                  <a:cubicBezTo>
                    <a:pt x="4923695" y="384810"/>
                    <a:pt x="4924965" y="394970"/>
                    <a:pt x="4927505" y="407670"/>
                  </a:cubicBezTo>
                  <a:cubicBezTo>
                    <a:pt x="4928775" y="417830"/>
                    <a:pt x="4931315" y="429260"/>
                    <a:pt x="4931315" y="443230"/>
                  </a:cubicBezTo>
                  <a:lnTo>
                    <a:pt x="4926235" y="443230"/>
                  </a:lnTo>
                  <a:lnTo>
                    <a:pt x="4926235" y="449580"/>
                  </a:lnTo>
                  <a:cubicBezTo>
                    <a:pt x="4923695" y="513080"/>
                    <a:pt x="4927505" y="520700"/>
                    <a:pt x="4931315" y="528320"/>
                  </a:cubicBezTo>
                  <a:cubicBezTo>
                    <a:pt x="4932585" y="530860"/>
                    <a:pt x="4933855" y="534670"/>
                    <a:pt x="4935125" y="544830"/>
                  </a:cubicBezTo>
                  <a:lnTo>
                    <a:pt x="4926235" y="546100"/>
                  </a:lnTo>
                  <a:close/>
                  <a:moveTo>
                    <a:pt x="4930045" y="756920"/>
                  </a:moveTo>
                  <a:lnTo>
                    <a:pt x="4927505" y="751840"/>
                  </a:lnTo>
                  <a:lnTo>
                    <a:pt x="4928775" y="745490"/>
                  </a:lnTo>
                  <a:cubicBezTo>
                    <a:pt x="4930045" y="750570"/>
                    <a:pt x="4930045" y="754380"/>
                    <a:pt x="4930045" y="756920"/>
                  </a:cubicBezTo>
                  <a:close/>
                  <a:moveTo>
                    <a:pt x="73660" y="3221796"/>
                  </a:moveTo>
                  <a:lnTo>
                    <a:pt x="76200" y="3226876"/>
                  </a:lnTo>
                  <a:lnTo>
                    <a:pt x="74930" y="3233226"/>
                  </a:lnTo>
                  <a:cubicBezTo>
                    <a:pt x="73660" y="3229416"/>
                    <a:pt x="73660" y="3225606"/>
                    <a:pt x="73660" y="3221796"/>
                  </a:cubicBezTo>
                  <a:close/>
                  <a:moveTo>
                    <a:pt x="4965605" y="628650"/>
                  </a:moveTo>
                  <a:lnTo>
                    <a:pt x="4965605" y="619760"/>
                  </a:lnTo>
                  <a:cubicBezTo>
                    <a:pt x="4965605" y="623570"/>
                    <a:pt x="4966875" y="626110"/>
                    <a:pt x="4966875" y="628650"/>
                  </a:cubicBezTo>
                  <a:lnTo>
                    <a:pt x="4965605" y="628650"/>
                  </a:lnTo>
                  <a:close/>
                  <a:moveTo>
                    <a:pt x="4994815" y="1453886"/>
                  </a:moveTo>
                  <a:lnTo>
                    <a:pt x="4991005" y="1452250"/>
                  </a:lnTo>
                  <a:cubicBezTo>
                    <a:pt x="4992275" y="1452250"/>
                    <a:pt x="4993545" y="1453886"/>
                    <a:pt x="4994815" y="1453886"/>
                  </a:cubicBezTo>
                  <a:close/>
                </a:path>
              </a:pathLst>
            </a:custGeom>
            <a:solidFill>
              <a:srgbClr val="DFD4BA"/>
            </a:solidFill>
          </p:spPr>
        </p:sp>
      </p:grpSp>
      <p:grpSp>
        <p:nvGrpSpPr>
          <p:cNvPr name="Group 5" id="5"/>
          <p:cNvGrpSpPr/>
          <p:nvPr/>
        </p:nvGrpSpPr>
        <p:grpSpPr>
          <a:xfrm rot="-196457">
            <a:off x="2249976" y="1982797"/>
            <a:ext cx="13722665" cy="10020906"/>
            <a:chOff x="0" y="0"/>
            <a:chExt cx="4274543" cy="3121463"/>
          </a:xfrm>
        </p:grpSpPr>
        <p:sp>
          <p:nvSpPr>
            <p:cNvPr name="Freeform 6" id="6"/>
            <p:cNvSpPr/>
            <p:nvPr/>
          </p:nvSpPr>
          <p:spPr>
            <a:xfrm flipH="false" flipV="false" rot="0">
              <a:off x="0" y="0"/>
              <a:ext cx="4274543" cy="3121463"/>
            </a:xfrm>
            <a:custGeom>
              <a:avLst/>
              <a:gdLst/>
              <a:ahLst/>
              <a:cxnLst/>
              <a:rect r="r" b="b" t="t" l="l"/>
              <a:pathLst>
                <a:path h="3121463" w="4274543">
                  <a:moveTo>
                    <a:pt x="0" y="0"/>
                  </a:moveTo>
                  <a:lnTo>
                    <a:pt x="4274543" y="0"/>
                  </a:lnTo>
                  <a:lnTo>
                    <a:pt x="4274543" y="3121463"/>
                  </a:lnTo>
                  <a:lnTo>
                    <a:pt x="0" y="3121463"/>
                  </a:lnTo>
                  <a:close/>
                </a:path>
              </a:pathLst>
            </a:custGeom>
            <a:solidFill>
              <a:srgbClr val="DFD4BA"/>
            </a:solidFill>
          </p:spPr>
        </p:sp>
      </p:grpSp>
      <p:sp>
        <p:nvSpPr>
          <p:cNvPr name="TextBox 7" id="7"/>
          <p:cNvSpPr txBox="true"/>
          <p:nvPr/>
        </p:nvSpPr>
        <p:spPr>
          <a:xfrm rot="0">
            <a:off x="4963884" y="4292673"/>
            <a:ext cx="8871301" cy="1854053"/>
          </a:xfrm>
          <a:prstGeom prst="rect">
            <a:avLst/>
          </a:prstGeom>
        </p:spPr>
        <p:txBody>
          <a:bodyPr anchor="t" rtlCol="false" tIns="0" lIns="0" bIns="0" rIns="0">
            <a:spAutoFit/>
          </a:bodyPr>
          <a:lstStyle/>
          <a:p>
            <a:pPr algn="ctr">
              <a:lnSpc>
                <a:spcPts val="7106"/>
              </a:lnSpc>
            </a:pPr>
            <a:r>
              <a:rPr lang="en-US" sz="7251">
                <a:solidFill>
                  <a:srgbClr val="372A28"/>
                </a:solidFill>
                <a:latin typeface="Carelia"/>
              </a:rPr>
              <a:t>SISTEM STOCK MANAGEMENT</a:t>
            </a:r>
          </a:p>
        </p:txBody>
      </p:sp>
      <p:sp>
        <p:nvSpPr>
          <p:cNvPr name="Freeform 8" id="8"/>
          <p:cNvSpPr/>
          <p:nvPr/>
        </p:nvSpPr>
        <p:spPr>
          <a:xfrm flipH="false" flipV="false" rot="27259">
            <a:off x="8260855" y="1035416"/>
            <a:ext cx="1700908" cy="1733409"/>
          </a:xfrm>
          <a:custGeom>
            <a:avLst/>
            <a:gdLst/>
            <a:ahLst/>
            <a:cxnLst/>
            <a:rect r="r" b="b" t="t" l="l"/>
            <a:pathLst>
              <a:path h="1733409" w="1700908">
                <a:moveTo>
                  <a:pt x="0" y="0"/>
                </a:moveTo>
                <a:lnTo>
                  <a:pt x="1700908" y="0"/>
                </a:lnTo>
                <a:lnTo>
                  <a:pt x="1700908" y="1733409"/>
                </a:lnTo>
                <a:lnTo>
                  <a:pt x="0" y="1733409"/>
                </a:lnTo>
                <a:lnTo>
                  <a:pt x="0" y="0"/>
                </a:lnTo>
                <a:close/>
              </a:path>
            </a:pathLst>
          </a:custGeom>
          <a:blipFill>
            <a:blip r:embed="rId4"/>
            <a:stretch>
              <a:fillRect l="0" t="0" r="0" b="0"/>
            </a:stretch>
          </a:blipFill>
        </p:spPr>
      </p:sp>
      <p:sp>
        <p:nvSpPr>
          <p:cNvPr name="Freeform 9" id="9"/>
          <p:cNvSpPr/>
          <p:nvPr/>
        </p:nvSpPr>
        <p:spPr>
          <a:xfrm flipH="false" flipV="false" rot="132959">
            <a:off x="13949016" y="3751356"/>
            <a:ext cx="4034366" cy="5965791"/>
          </a:xfrm>
          <a:custGeom>
            <a:avLst/>
            <a:gdLst/>
            <a:ahLst/>
            <a:cxnLst/>
            <a:rect r="r" b="b" t="t" l="l"/>
            <a:pathLst>
              <a:path h="5965791" w="4034366">
                <a:moveTo>
                  <a:pt x="0" y="0"/>
                </a:moveTo>
                <a:lnTo>
                  <a:pt x="4034366" y="0"/>
                </a:lnTo>
                <a:lnTo>
                  <a:pt x="4034366" y="5965791"/>
                </a:lnTo>
                <a:lnTo>
                  <a:pt x="0" y="5965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55658">
            <a:off x="841386" y="805596"/>
            <a:ext cx="3512028" cy="4568491"/>
          </a:xfrm>
          <a:custGeom>
            <a:avLst/>
            <a:gdLst/>
            <a:ahLst/>
            <a:cxnLst/>
            <a:rect r="r" b="b" t="t" l="l"/>
            <a:pathLst>
              <a:path h="4568491" w="3512028">
                <a:moveTo>
                  <a:pt x="0" y="0"/>
                </a:moveTo>
                <a:lnTo>
                  <a:pt x="3512028" y="0"/>
                </a:lnTo>
                <a:lnTo>
                  <a:pt x="3512028" y="4568491"/>
                </a:lnTo>
                <a:lnTo>
                  <a:pt x="0" y="4568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89580" y="7655172"/>
            <a:ext cx="4896624" cy="6139968"/>
          </a:xfrm>
          <a:custGeom>
            <a:avLst/>
            <a:gdLst/>
            <a:ahLst/>
            <a:cxnLst/>
            <a:rect r="r" b="b" t="t" l="l"/>
            <a:pathLst>
              <a:path h="6139968" w="4896624">
                <a:moveTo>
                  <a:pt x="0" y="0"/>
                </a:moveTo>
                <a:lnTo>
                  <a:pt x="4896624" y="0"/>
                </a:lnTo>
                <a:lnTo>
                  <a:pt x="4896624" y="6139967"/>
                </a:lnTo>
                <a:lnTo>
                  <a:pt x="0" y="61399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6305166" y="6837940"/>
            <a:ext cx="5617461" cy="2954974"/>
            <a:chOff x="0" y="0"/>
            <a:chExt cx="1479496" cy="778265"/>
          </a:xfrm>
        </p:grpSpPr>
        <p:sp>
          <p:nvSpPr>
            <p:cNvPr name="Freeform 13" id="13"/>
            <p:cNvSpPr/>
            <p:nvPr/>
          </p:nvSpPr>
          <p:spPr>
            <a:xfrm flipH="false" flipV="false" rot="0">
              <a:off x="0" y="0"/>
              <a:ext cx="1479496" cy="778265"/>
            </a:xfrm>
            <a:custGeom>
              <a:avLst/>
              <a:gdLst/>
              <a:ahLst/>
              <a:cxnLst/>
              <a:rect r="r" b="b" t="t" l="l"/>
              <a:pathLst>
                <a:path h="778265" w="1479496">
                  <a:moveTo>
                    <a:pt x="70288" y="0"/>
                  </a:moveTo>
                  <a:lnTo>
                    <a:pt x="1409208" y="0"/>
                  </a:lnTo>
                  <a:cubicBezTo>
                    <a:pt x="1427850" y="0"/>
                    <a:pt x="1445728" y="7405"/>
                    <a:pt x="1458909" y="20587"/>
                  </a:cubicBezTo>
                  <a:cubicBezTo>
                    <a:pt x="1472091" y="33768"/>
                    <a:pt x="1479496" y="51646"/>
                    <a:pt x="1479496" y="70288"/>
                  </a:cubicBezTo>
                  <a:lnTo>
                    <a:pt x="1479496" y="707977"/>
                  </a:lnTo>
                  <a:cubicBezTo>
                    <a:pt x="1479496" y="726619"/>
                    <a:pt x="1472091" y="744497"/>
                    <a:pt x="1458909" y="757678"/>
                  </a:cubicBezTo>
                  <a:cubicBezTo>
                    <a:pt x="1445728" y="770859"/>
                    <a:pt x="1427850" y="778265"/>
                    <a:pt x="1409208" y="778265"/>
                  </a:cubicBezTo>
                  <a:lnTo>
                    <a:pt x="70288" y="778265"/>
                  </a:lnTo>
                  <a:cubicBezTo>
                    <a:pt x="51646" y="778265"/>
                    <a:pt x="33768" y="770859"/>
                    <a:pt x="20587" y="757678"/>
                  </a:cubicBezTo>
                  <a:cubicBezTo>
                    <a:pt x="7405" y="744497"/>
                    <a:pt x="0" y="726619"/>
                    <a:pt x="0" y="707977"/>
                  </a:cubicBezTo>
                  <a:lnTo>
                    <a:pt x="0" y="70288"/>
                  </a:lnTo>
                  <a:cubicBezTo>
                    <a:pt x="0" y="51646"/>
                    <a:pt x="7405" y="33768"/>
                    <a:pt x="20587" y="20587"/>
                  </a:cubicBezTo>
                  <a:cubicBezTo>
                    <a:pt x="33768" y="7405"/>
                    <a:pt x="51646" y="0"/>
                    <a:pt x="70288" y="0"/>
                  </a:cubicBezTo>
                  <a:close/>
                </a:path>
              </a:pathLst>
            </a:custGeom>
            <a:solidFill>
              <a:srgbClr val="9C601D"/>
            </a:solidFill>
          </p:spPr>
        </p:sp>
        <p:sp>
          <p:nvSpPr>
            <p:cNvPr name="TextBox 14" id="14"/>
            <p:cNvSpPr txBox="true"/>
            <p:nvPr/>
          </p:nvSpPr>
          <p:spPr>
            <a:xfrm>
              <a:off x="0" y="-38100"/>
              <a:ext cx="1479496" cy="81636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3835185" y="2174364"/>
            <a:ext cx="1460907" cy="1494534"/>
          </a:xfrm>
          <a:custGeom>
            <a:avLst/>
            <a:gdLst/>
            <a:ahLst/>
            <a:cxnLst/>
            <a:rect r="r" b="b" t="t" l="l"/>
            <a:pathLst>
              <a:path h="1494534" w="1460907">
                <a:moveTo>
                  <a:pt x="0" y="0"/>
                </a:moveTo>
                <a:lnTo>
                  <a:pt x="1460908" y="0"/>
                </a:lnTo>
                <a:lnTo>
                  <a:pt x="1460908" y="1494534"/>
                </a:lnTo>
                <a:lnTo>
                  <a:pt x="0" y="14945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true" flipV="false" rot="0">
            <a:off x="3092548" y="8182440"/>
            <a:ext cx="1341172" cy="1372043"/>
          </a:xfrm>
          <a:custGeom>
            <a:avLst/>
            <a:gdLst/>
            <a:ahLst/>
            <a:cxnLst/>
            <a:rect r="r" b="b" t="t" l="l"/>
            <a:pathLst>
              <a:path h="1372043" w="1341172">
                <a:moveTo>
                  <a:pt x="1341172" y="0"/>
                </a:moveTo>
                <a:lnTo>
                  <a:pt x="0" y="0"/>
                </a:lnTo>
                <a:lnTo>
                  <a:pt x="0" y="1372043"/>
                </a:lnTo>
                <a:lnTo>
                  <a:pt x="1341172" y="1372043"/>
                </a:lnTo>
                <a:lnTo>
                  <a:pt x="134117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6303540" y="6850707"/>
            <a:ext cx="5615538" cy="2872290"/>
          </a:xfrm>
          <a:prstGeom prst="rect">
            <a:avLst/>
          </a:prstGeom>
        </p:spPr>
        <p:txBody>
          <a:bodyPr anchor="t" rtlCol="false" tIns="0" lIns="0" bIns="0" rIns="0">
            <a:spAutoFit/>
          </a:bodyPr>
          <a:lstStyle/>
          <a:p>
            <a:pPr algn="ctr">
              <a:lnSpc>
                <a:spcPts val="3813"/>
              </a:lnSpc>
            </a:pPr>
            <a:r>
              <a:rPr lang="en-US" sz="2723">
                <a:solidFill>
                  <a:srgbClr val="FFFFFF"/>
                </a:solidFill>
                <a:latin typeface="Open Sans"/>
              </a:rPr>
              <a:t>1. Apliana Sriyanti Bili (2213020242) </a:t>
            </a:r>
          </a:p>
          <a:p>
            <a:pPr algn="ctr">
              <a:lnSpc>
                <a:spcPts val="3813"/>
              </a:lnSpc>
            </a:pPr>
            <a:r>
              <a:rPr lang="en-US" sz="2723">
                <a:solidFill>
                  <a:srgbClr val="FFFFFF"/>
                </a:solidFill>
                <a:latin typeface="Open Sans"/>
              </a:rPr>
              <a:t>2. Virginia Abuk Klau</a:t>
            </a:r>
          </a:p>
          <a:p>
            <a:pPr algn="ctr">
              <a:lnSpc>
                <a:spcPts val="3813"/>
              </a:lnSpc>
            </a:pPr>
            <a:r>
              <a:rPr lang="en-US" sz="2723">
                <a:solidFill>
                  <a:srgbClr val="FFFFFF"/>
                </a:solidFill>
                <a:latin typeface="Open Sans"/>
              </a:rPr>
              <a:t> (2213020019) </a:t>
            </a:r>
          </a:p>
          <a:p>
            <a:pPr algn="ctr">
              <a:lnSpc>
                <a:spcPts val="3813"/>
              </a:lnSpc>
            </a:pPr>
            <a:r>
              <a:rPr lang="en-US" sz="2723">
                <a:solidFill>
                  <a:srgbClr val="FFFFFF"/>
                </a:solidFill>
                <a:latin typeface="Open Sans"/>
              </a:rPr>
              <a:t>3. Danika Ambadar Alfari (2213020256)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502637" y="3447702"/>
            <a:ext cx="9282725" cy="4589600"/>
          </a:xfrm>
          <a:custGeom>
            <a:avLst/>
            <a:gdLst/>
            <a:ahLst/>
            <a:cxnLst/>
            <a:rect r="r" b="b" t="t" l="l"/>
            <a:pathLst>
              <a:path h="4589600" w="9282725">
                <a:moveTo>
                  <a:pt x="0" y="0"/>
                </a:moveTo>
                <a:lnTo>
                  <a:pt x="9282726" y="0"/>
                </a:lnTo>
                <a:lnTo>
                  <a:pt x="9282726" y="4589600"/>
                </a:lnTo>
                <a:lnTo>
                  <a:pt x="0" y="4589600"/>
                </a:lnTo>
                <a:lnTo>
                  <a:pt x="0" y="0"/>
                </a:lnTo>
                <a:close/>
              </a:path>
            </a:pathLst>
          </a:custGeom>
          <a:blipFill>
            <a:blip r:embed="rId9"/>
            <a:stretch>
              <a:fillRect l="0" t="0" r="0"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974156" y="3380818"/>
            <a:ext cx="8339688" cy="4723368"/>
          </a:xfrm>
          <a:custGeom>
            <a:avLst/>
            <a:gdLst/>
            <a:ahLst/>
            <a:cxnLst/>
            <a:rect r="r" b="b" t="t" l="l"/>
            <a:pathLst>
              <a:path h="4723368" w="8339688">
                <a:moveTo>
                  <a:pt x="0" y="0"/>
                </a:moveTo>
                <a:lnTo>
                  <a:pt x="8339688" y="0"/>
                </a:lnTo>
                <a:lnTo>
                  <a:pt x="8339688" y="4723368"/>
                </a:lnTo>
                <a:lnTo>
                  <a:pt x="0" y="4723368"/>
                </a:lnTo>
                <a:lnTo>
                  <a:pt x="0" y="0"/>
                </a:lnTo>
                <a:close/>
              </a:path>
            </a:pathLst>
          </a:custGeom>
          <a:blipFill>
            <a:blip r:embed="rId9"/>
            <a:stretch>
              <a:fillRect l="0" t="0" r="-32829"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697771" y="3241716"/>
            <a:ext cx="8892458" cy="5001571"/>
          </a:xfrm>
          <a:custGeom>
            <a:avLst/>
            <a:gdLst/>
            <a:ahLst/>
            <a:cxnLst/>
            <a:rect r="r" b="b" t="t" l="l"/>
            <a:pathLst>
              <a:path h="5001571" w="8892458">
                <a:moveTo>
                  <a:pt x="0" y="0"/>
                </a:moveTo>
                <a:lnTo>
                  <a:pt x="8892458" y="0"/>
                </a:lnTo>
                <a:lnTo>
                  <a:pt x="8892458" y="5001571"/>
                </a:lnTo>
                <a:lnTo>
                  <a:pt x="0" y="5001571"/>
                </a:lnTo>
                <a:lnTo>
                  <a:pt x="0" y="0"/>
                </a:lnTo>
                <a:close/>
              </a:path>
            </a:pathLst>
          </a:custGeom>
          <a:blipFill>
            <a:blip r:embed="rId9"/>
            <a:stretch>
              <a:fillRect l="0" t="0" r="0"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884409" y="3251857"/>
            <a:ext cx="8519182" cy="4981290"/>
          </a:xfrm>
          <a:custGeom>
            <a:avLst/>
            <a:gdLst/>
            <a:ahLst/>
            <a:cxnLst/>
            <a:rect r="r" b="b" t="t" l="l"/>
            <a:pathLst>
              <a:path h="4981290" w="8519182">
                <a:moveTo>
                  <a:pt x="0" y="0"/>
                </a:moveTo>
                <a:lnTo>
                  <a:pt x="8519182" y="0"/>
                </a:lnTo>
                <a:lnTo>
                  <a:pt x="8519182" y="4981290"/>
                </a:lnTo>
                <a:lnTo>
                  <a:pt x="0" y="4981290"/>
                </a:lnTo>
                <a:lnTo>
                  <a:pt x="0" y="0"/>
                </a:lnTo>
                <a:close/>
              </a:path>
            </a:pathLst>
          </a:custGeom>
          <a:blipFill>
            <a:blip r:embed="rId9"/>
            <a:stretch>
              <a:fillRect l="0" t="0" r="0"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028700" y="1616194"/>
            <a:ext cx="12397356" cy="7518281"/>
            <a:chOff x="0" y="0"/>
            <a:chExt cx="4670230" cy="2832225"/>
          </a:xfrm>
        </p:grpSpPr>
        <p:sp>
          <p:nvSpPr>
            <p:cNvPr name="Freeform 3" id="3"/>
            <p:cNvSpPr/>
            <p:nvPr/>
          </p:nvSpPr>
          <p:spPr>
            <a:xfrm flipH="false" flipV="false" rot="0">
              <a:off x="0" y="-2540"/>
              <a:ext cx="4670230" cy="2834765"/>
            </a:xfrm>
            <a:custGeom>
              <a:avLst/>
              <a:gdLst/>
              <a:ahLst/>
              <a:cxnLst/>
              <a:rect r="r" b="b" t="t" l="l"/>
              <a:pathLst>
                <a:path h="2834765" w="4670230">
                  <a:moveTo>
                    <a:pt x="4667690" y="1004215"/>
                  </a:moveTo>
                  <a:lnTo>
                    <a:pt x="4670230" y="994517"/>
                  </a:lnTo>
                  <a:lnTo>
                    <a:pt x="4663880" y="996942"/>
                  </a:lnTo>
                  <a:lnTo>
                    <a:pt x="4663880" y="981588"/>
                  </a:lnTo>
                  <a:cubicBezTo>
                    <a:pt x="4663880" y="980779"/>
                    <a:pt x="4662610" y="978355"/>
                    <a:pt x="4661340" y="975123"/>
                  </a:cubicBezTo>
                  <a:lnTo>
                    <a:pt x="4661340" y="973507"/>
                  </a:lnTo>
                  <a:lnTo>
                    <a:pt x="4660070" y="973507"/>
                  </a:lnTo>
                  <a:cubicBezTo>
                    <a:pt x="4658800" y="970274"/>
                    <a:pt x="4654990" y="970274"/>
                    <a:pt x="4653720" y="970274"/>
                  </a:cubicBezTo>
                  <a:cubicBezTo>
                    <a:pt x="4653720" y="944415"/>
                    <a:pt x="4654990" y="917747"/>
                    <a:pt x="4656260" y="891888"/>
                  </a:cubicBezTo>
                  <a:cubicBezTo>
                    <a:pt x="4656260" y="884615"/>
                    <a:pt x="4657530" y="878150"/>
                    <a:pt x="4657530" y="870877"/>
                  </a:cubicBezTo>
                  <a:lnTo>
                    <a:pt x="4661340" y="870877"/>
                  </a:lnTo>
                  <a:lnTo>
                    <a:pt x="4661340" y="847090"/>
                  </a:lnTo>
                  <a:lnTo>
                    <a:pt x="4665150" y="847090"/>
                  </a:lnTo>
                  <a:lnTo>
                    <a:pt x="4665150" y="816610"/>
                  </a:lnTo>
                  <a:cubicBezTo>
                    <a:pt x="4667690" y="781050"/>
                    <a:pt x="4670230" y="726440"/>
                    <a:pt x="4667690" y="692150"/>
                  </a:cubicBezTo>
                  <a:cubicBezTo>
                    <a:pt x="4668960" y="674370"/>
                    <a:pt x="4666420" y="652780"/>
                    <a:pt x="4665150" y="641350"/>
                  </a:cubicBezTo>
                  <a:lnTo>
                    <a:pt x="4666420" y="641350"/>
                  </a:lnTo>
                  <a:lnTo>
                    <a:pt x="4662610" y="542290"/>
                  </a:lnTo>
                  <a:lnTo>
                    <a:pt x="4663880" y="541020"/>
                  </a:lnTo>
                  <a:lnTo>
                    <a:pt x="4663880" y="537210"/>
                  </a:lnTo>
                  <a:cubicBezTo>
                    <a:pt x="4663880" y="502920"/>
                    <a:pt x="4662610" y="468630"/>
                    <a:pt x="4662610" y="431800"/>
                  </a:cubicBezTo>
                  <a:cubicBezTo>
                    <a:pt x="4660070" y="361950"/>
                    <a:pt x="4658800" y="290830"/>
                    <a:pt x="4665150" y="213360"/>
                  </a:cubicBezTo>
                  <a:lnTo>
                    <a:pt x="4665150" y="207010"/>
                  </a:lnTo>
                  <a:cubicBezTo>
                    <a:pt x="4663880" y="191770"/>
                    <a:pt x="4663880" y="176530"/>
                    <a:pt x="4663880" y="158750"/>
                  </a:cubicBezTo>
                  <a:lnTo>
                    <a:pt x="4663880" y="80010"/>
                  </a:lnTo>
                  <a:lnTo>
                    <a:pt x="4668960" y="59690"/>
                  </a:lnTo>
                  <a:lnTo>
                    <a:pt x="4668960" y="8890"/>
                  </a:lnTo>
                  <a:lnTo>
                    <a:pt x="4662610" y="8890"/>
                  </a:lnTo>
                  <a:cubicBezTo>
                    <a:pt x="4624510" y="8890"/>
                    <a:pt x="4568630" y="7620"/>
                    <a:pt x="4553390" y="7620"/>
                  </a:cubicBezTo>
                  <a:cubicBezTo>
                    <a:pt x="4525450" y="7620"/>
                    <a:pt x="4510210" y="7620"/>
                    <a:pt x="4502590" y="8890"/>
                  </a:cubicBezTo>
                  <a:cubicBezTo>
                    <a:pt x="4469570" y="0"/>
                    <a:pt x="4390830" y="1270"/>
                    <a:pt x="4314630" y="3810"/>
                  </a:cubicBezTo>
                  <a:cubicBezTo>
                    <a:pt x="4276530" y="5080"/>
                    <a:pt x="4239700" y="5080"/>
                    <a:pt x="4214300" y="3810"/>
                  </a:cubicBezTo>
                  <a:lnTo>
                    <a:pt x="4210490" y="3810"/>
                  </a:lnTo>
                  <a:lnTo>
                    <a:pt x="4207950" y="10160"/>
                  </a:lnTo>
                  <a:cubicBezTo>
                    <a:pt x="4157150" y="10160"/>
                    <a:pt x="4107620" y="11430"/>
                    <a:pt x="4042850" y="13970"/>
                  </a:cubicBezTo>
                  <a:lnTo>
                    <a:pt x="4031420" y="13970"/>
                  </a:lnTo>
                  <a:lnTo>
                    <a:pt x="4032690" y="16510"/>
                  </a:lnTo>
                  <a:lnTo>
                    <a:pt x="3999670" y="16510"/>
                  </a:lnTo>
                  <a:lnTo>
                    <a:pt x="3999670" y="21590"/>
                  </a:lnTo>
                  <a:cubicBezTo>
                    <a:pt x="3976810" y="21590"/>
                    <a:pt x="3952680" y="20320"/>
                    <a:pt x="3926010" y="19050"/>
                  </a:cubicBezTo>
                  <a:cubicBezTo>
                    <a:pt x="3903150" y="17780"/>
                    <a:pt x="3880290" y="17780"/>
                    <a:pt x="3857430" y="16510"/>
                  </a:cubicBezTo>
                  <a:lnTo>
                    <a:pt x="3857430" y="15240"/>
                  </a:lnTo>
                  <a:cubicBezTo>
                    <a:pt x="3849810" y="13970"/>
                    <a:pt x="3840920" y="13970"/>
                    <a:pt x="3833300" y="12700"/>
                  </a:cubicBezTo>
                  <a:lnTo>
                    <a:pt x="3832030" y="44450"/>
                  </a:lnTo>
                  <a:lnTo>
                    <a:pt x="3828220" y="44450"/>
                  </a:lnTo>
                  <a:lnTo>
                    <a:pt x="3828220" y="13970"/>
                  </a:lnTo>
                  <a:cubicBezTo>
                    <a:pt x="3753782" y="10160"/>
                    <a:pt x="3665891" y="12700"/>
                    <a:pt x="3580144" y="15240"/>
                  </a:cubicBezTo>
                  <a:cubicBezTo>
                    <a:pt x="3492253" y="17780"/>
                    <a:pt x="3408650" y="20320"/>
                    <a:pt x="3331478" y="16510"/>
                  </a:cubicBezTo>
                  <a:cubicBezTo>
                    <a:pt x="3295035" y="17780"/>
                    <a:pt x="3267167" y="17780"/>
                    <a:pt x="3243587" y="16510"/>
                  </a:cubicBezTo>
                  <a:lnTo>
                    <a:pt x="3243587" y="15240"/>
                  </a:lnTo>
                  <a:lnTo>
                    <a:pt x="3170702" y="12700"/>
                  </a:lnTo>
                  <a:lnTo>
                    <a:pt x="3170702" y="16510"/>
                  </a:lnTo>
                  <a:cubicBezTo>
                    <a:pt x="3147122" y="16510"/>
                    <a:pt x="3121398" y="17780"/>
                    <a:pt x="3093530" y="17780"/>
                  </a:cubicBezTo>
                  <a:lnTo>
                    <a:pt x="3076381" y="12700"/>
                  </a:lnTo>
                  <a:lnTo>
                    <a:pt x="3065662" y="12700"/>
                  </a:lnTo>
                  <a:cubicBezTo>
                    <a:pt x="3037794" y="11430"/>
                    <a:pt x="3024933" y="11430"/>
                    <a:pt x="3020645" y="19050"/>
                  </a:cubicBezTo>
                  <a:lnTo>
                    <a:pt x="3020645" y="21590"/>
                  </a:lnTo>
                  <a:cubicBezTo>
                    <a:pt x="3009927" y="22860"/>
                    <a:pt x="2999208" y="22860"/>
                    <a:pt x="2990634" y="24130"/>
                  </a:cubicBezTo>
                  <a:cubicBezTo>
                    <a:pt x="2969197" y="19050"/>
                    <a:pt x="2941329" y="20320"/>
                    <a:pt x="2909174" y="20320"/>
                  </a:cubicBezTo>
                  <a:cubicBezTo>
                    <a:pt x="2877019" y="21590"/>
                    <a:pt x="2842720" y="21590"/>
                    <a:pt x="2819140" y="16510"/>
                  </a:cubicBezTo>
                  <a:lnTo>
                    <a:pt x="2816996" y="15240"/>
                  </a:lnTo>
                  <a:lnTo>
                    <a:pt x="2812709" y="15240"/>
                  </a:lnTo>
                  <a:cubicBezTo>
                    <a:pt x="2801990" y="16510"/>
                    <a:pt x="2759117" y="17780"/>
                    <a:pt x="2718387" y="19050"/>
                  </a:cubicBezTo>
                  <a:cubicBezTo>
                    <a:pt x="2679801" y="20320"/>
                    <a:pt x="2636927" y="21590"/>
                    <a:pt x="2602629" y="22860"/>
                  </a:cubicBezTo>
                  <a:cubicBezTo>
                    <a:pt x="2596198" y="20320"/>
                    <a:pt x="2583336" y="19050"/>
                    <a:pt x="2568330" y="19050"/>
                  </a:cubicBezTo>
                  <a:cubicBezTo>
                    <a:pt x="2519025" y="20320"/>
                    <a:pt x="2463290" y="21590"/>
                    <a:pt x="2394692" y="21590"/>
                  </a:cubicBezTo>
                  <a:lnTo>
                    <a:pt x="2392549" y="20320"/>
                  </a:lnTo>
                  <a:lnTo>
                    <a:pt x="2381830" y="21590"/>
                  </a:lnTo>
                  <a:cubicBezTo>
                    <a:pt x="2336813" y="21590"/>
                    <a:pt x="2291796" y="20320"/>
                    <a:pt x="2246779" y="20320"/>
                  </a:cubicBezTo>
                  <a:lnTo>
                    <a:pt x="2246779" y="17780"/>
                  </a:lnTo>
                  <a:cubicBezTo>
                    <a:pt x="2233917" y="19050"/>
                    <a:pt x="2221055" y="19050"/>
                    <a:pt x="2210336" y="20320"/>
                  </a:cubicBezTo>
                  <a:lnTo>
                    <a:pt x="2193187" y="20320"/>
                  </a:lnTo>
                  <a:cubicBezTo>
                    <a:pt x="2088147" y="19050"/>
                    <a:pt x="1978820" y="17780"/>
                    <a:pt x="1867348" y="17780"/>
                  </a:cubicBezTo>
                  <a:lnTo>
                    <a:pt x="1863061" y="17780"/>
                  </a:lnTo>
                  <a:lnTo>
                    <a:pt x="1856630" y="22860"/>
                  </a:lnTo>
                  <a:lnTo>
                    <a:pt x="1856630" y="27940"/>
                  </a:lnTo>
                  <a:lnTo>
                    <a:pt x="1852343" y="27940"/>
                  </a:lnTo>
                  <a:lnTo>
                    <a:pt x="1719435" y="16510"/>
                  </a:lnTo>
                  <a:cubicBezTo>
                    <a:pt x="1700142" y="16510"/>
                    <a:pt x="1689424" y="19050"/>
                    <a:pt x="1676561" y="20320"/>
                  </a:cubicBezTo>
                  <a:cubicBezTo>
                    <a:pt x="1657269" y="22860"/>
                    <a:pt x="1640119" y="26670"/>
                    <a:pt x="1584384" y="21590"/>
                  </a:cubicBezTo>
                  <a:lnTo>
                    <a:pt x="1584384" y="24130"/>
                  </a:lnTo>
                  <a:lnTo>
                    <a:pt x="1449332" y="24130"/>
                  </a:lnTo>
                  <a:cubicBezTo>
                    <a:pt x="1292844" y="24130"/>
                    <a:pt x="1112775" y="24130"/>
                    <a:pt x="973437" y="19050"/>
                  </a:cubicBezTo>
                  <a:lnTo>
                    <a:pt x="915557" y="17780"/>
                  </a:lnTo>
                  <a:lnTo>
                    <a:pt x="939138" y="24130"/>
                  </a:lnTo>
                  <a:lnTo>
                    <a:pt x="926276" y="24130"/>
                  </a:lnTo>
                  <a:cubicBezTo>
                    <a:pt x="87054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372"/>
                    <a:pt x="6350" y="868453"/>
                    <a:pt x="6350" y="904009"/>
                  </a:cubicBezTo>
                  <a:lnTo>
                    <a:pt x="10160" y="904009"/>
                  </a:lnTo>
                  <a:lnTo>
                    <a:pt x="10160" y="908050"/>
                  </a:lnTo>
                  <a:lnTo>
                    <a:pt x="19050" y="908858"/>
                  </a:lnTo>
                  <a:lnTo>
                    <a:pt x="19050" y="920172"/>
                  </a:lnTo>
                  <a:lnTo>
                    <a:pt x="12700" y="920172"/>
                  </a:lnTo>
                  <a:lnTo>
                    <a:pt x="16510" y="952496"/>
                  </a:lnTo>
                  <a:lnTo>
                    <a:pt x="16510" y="957344"/>
                  </a:lnTo>
                  <a:cubicBezTo>
                    <a:pt x="13970" y="987244"/>
                    <a:pt x="10160" y="1017952"/>
                    <a:pt x="16510" y="1038963"/>
                  </a:cubicBezTo>
                  <a:cubicBezTo>
                    <a:pt x="16510" y="1040579"/>
                    <a:pt x="16510" y="1041387"/>
                    <a:pt x="15240" y="1042195"/>
                  </a:cubicBezTo>
                  <a:lnTo>
                    <a:pt x="12700" y="1043004"/>
                  </a:lnTo>
                  <a:lnTo>
                    <a:pt x="12700" y="1046236"/>
                  </a:lnTo>
                  <a:cubicBezTo>
                    <a:pt x="13970" y="1054317"/>
                    <a:pt x="13970" y="1066439"/>
                    <a:pt x="15240" y="1079368"/>
                  </a:cubicBezTo>
                  <a:cubicBezTo>
                    <a:pt x="16510" y="1105228"/>
                    <a:pt x="19050" y="1134319"/>
                    <a:pt x="21590" y="1148057"/>
                  </a:cubicBezTo>
                  <a:cubicBezTo>
                    <a:pt x="21590" y="1149673"/>
                    <a:pt x="20320" y="1151290"/>
                    <a:pt x="20320" y="1152098"/>
                  </a:cubicBezTo>
                  <a:cubicBezTo>
                    <a:pt x="20320" y="1152906"/>
                    <a:pt x="19050" y="1153714"/>
                    <a:pt x="19050" y="1154522"/>
                  </a:cubicBezTo>
                  <a:lnTo>
                    <a:pt x="21590" y="1154522"/>
                  </a:lnTo>
                  <a:lnTo>
                    <a:pt x="21590" y="1155330"/>
                  </a:lnTo>
                  <a:cubicBezTo>
                    <a:pt x="15240" y="1173917"/>
                    <a:pt x="17780" y="1212706"/>
                    <a:pt x="20320" y="1247454"/>
                  </a:cubicBezTo>
                  <a:cubicBezTo>
                    <a:pt x="21590" y="1273313"/>
                    <a:pt x="24130" y="1305638"/>
                    <a:pt x="20320" y="1312103"/>
                  </a:cubicBezTo>
                  <a:lnTo>
                    <a:pt x="16510" y="1312103"/>
                  </a:lnTo>
                  <a:lnTo>
                    <a:pt x="17780" y="1374327"/>
                  </a:lnTo>
                  <a:lnTo>
                    <a:pt x="11430" y="1374327"/>
                  </a:lnTo>
                  <a:cubicBezTo>
                    <a:pt x="11430" y="1381600"/>
                    <a:pt x="10160" y="1388064"/>
                    <a:pt x="10160" y="1394529"/>
                  </a:cubicBezTo>
                  <a:lnTo>
                    <a:pt x="8890" y="1393721"/>
                  </a:lnTo>
                  <a:lnTo>
                    <a:pt x="10160" y="1403418"/>
                  </a:lnTo>
                  <a:lnTo>
                    <a:pt x="10160" y="1405843"/>
                  </a:lnTo>
                  <a:lnTo>
                    <a:pt x="13970" y="1466451"/>
                  </a:lnTo>
                  <a:lnTo>
                    <a:pt x="21590" y="1466451"/>
                  </a:lnTo>
                  <a:cubicBezTo>
                    <a:pt x="22860" y="1470491"/>
                    <a:pt x="22860" y="1474532"/>
                    <a:pt x="24130" y="1477764"/>
                  </a:cubicBezTo>
                  <a:lnTo>
                    <a:pt x="22860" y="1476956"/>
                  </a:lnTo>
                  <a:lnTo>
                    <a:pt x="21590" y="1489886"/>
                  </a:lnTo>
                  <a:cubicBezTo>
                    <a:pt x="20320" y="1502815"/>
                    <a:pt x="20320" y="1513321"/>
                    <a:pt x="20320" y="1523018"/>
                  </a:cubicBezTo>
                  <a:cubicBezTo>
                    <a:pt x="17780" y="1527867"/>
                    <a:pt x="15240" y="1532715"/>
                    <a:pt x="13970" y="1538372"/>
                  </a:cubicBezTo>
                  <a:lnTo>
                    <a:pt x="12700" y="1540796"/>
                  </a:lnTo>
                  <a:lnTo>
                    <a:pt x="12700" y="1542412"/>
                  </a:lnTo>
                  <a:cubicBezTo>
                    <a:pt x="13970" y="1543221"/>
                    <a:pt x="15240" y="1546453"/>
                    <a:pt x="16510" y="1560999"/>
                  </a:cubicBezTo>
                  <a:cubicBezTo>
                    <a:pt x="16510" y="1580393"/>
                    <a:pt x="19050" y="1596555"/>
                    <a:pt x="22860" y="1621607"/>
                  </a:cubicBezTo>
                  <a:lnTo>
                    <a:pt x="12700" y="1645042"/>
                  </a:lnTo>
                  <a:cubicBezTo>
                    <a:pt x="8890" y="1653931"/>
                    <a:pt x="8890" y="1656355"/>
                    <a:pt x="8890" y="1660396"/>
                  </a:cubicBezTo>
                  <a:cubicBezTo>
                    <a:pt x="8890" y="1663628"/>
                    <a:pt x="8890" y="1668477"/>
                    <a:pt x="5080" y="1682215"/>
                  </a:cubicBezTo>
                  <a:lnTo>
                    <a:pt x="8890" y="1683023"/>
                  </a:lnTo>
                  <a:cubicBezTo>
                    <a:pt x="10160" y="1687871"/>
                    <a:pt x="10160" y="1706458"/>
                    <a:pt x="10160" y="1718579"/>
                  </a:cubicBezTo>
                  <a:cubicBezTo>
                    <a:pt x="10160" y="1742823"/>
                    <a:pt x="10160" y="1751712"/>
                    <a:pt x="12700" y="1754136"/>
                  </a:cubicBezTo>
                  <a:cubicBezTo>
                    <a:pt x="10160" y="1765449"/>
                    <a:pt x="8890" y="1775955"/>
                    <a:pt x="8890" y="1787268"/>
                  </a:cubicBezTo>
                  <a:cubicBezTo>
                    <a:pt x="7620" y="1800198"/>
                    <a:pt x="7620" y="1813936"/>
                    <a:pt x="2540" y="1830906"/>
                  </a:cubicBezTo>
                  <a:lnTo>
                    <a:pt x="0" y="1840603"/>
                  </a:lnTo>
                  <a:lnTo>
                    <a:pt x="6350" y="1838179"/>
                  </a:lnTo>
                  <a:lnTo>
                    <a:pt x="6350" y="1853533"/>
                  </a:lnTo>
                  <a:cubicBezTo>
                    <a:pt x="6350" y="1854341"/>
                    <a:pt x="7620" y="1856765"/>
                    <a:pt x="8890" y="1859998"/>
                  </a:cubicBezTo>
                  <a:lnTo>
                    <a:pt x="8890" y="1861614"/>
                  </a:lnTo>
                  <a:lnTo>
                    <a:pt x="10160" y="1861614"/>
                  </a:lnTo>
                  <a:cubicBezTo>
                    <a:pt x="11430" y="1864846"/>
                    <a:pt x="15240" y="1864846"/>
                    <a:pt x="16510" y="1864846"/>
                  </a:cubicBezTo>
                  <a:cubicBezTo>
                    <a:pt x="16510" y="1890706"/>
                    <a:pt x="15240" y="1917373"/>
                    <a:pt x="13970" y="1943233"/>
                  </a:cubicBezTo>
                  <a:cubicBezTo>
                    <a:pt x="13970" y="1950505"/>
                    <a:pt x="12700" y="1956970"/>
                    <a:pt x="12700" y="1964243"/>
                  </a:cubicBezTo>
                  <a:lnTo>
                    <a:pt x="8890" y="1964243"/>
                  </a:lnTo>
                  <a:lnTo>
                    <a:pt x="8890" y="1987675"/>
                  </a:lnTo>
                  <a:lnTo>
                    <a:pt x="6350" y="1987675"/>
                  </a:lnTo>
                  <a:lnTo>
                    <a:pt x="6350" y="2018155"/>
                  </a:lnTo>
                  <a:cubicBezTo>
                    <a:pt x="3810" y="2053715"/>
                    <a:pt x="1270" y="2108325"/>
                    <a:pt x="3810" y="2142615"/>
                  </a:cubicBezTo>
                  <a:cubicBezTo>
                    <a:pt x="2540" y="2160395"/>
                    <a:pt x="5080" y="2181985"/>
                    <a:pt x="6350" y="2193415"/>
                  </a:cubicBezTo>
                  <a:lnTo>
                    <a:pt x="5080" y="2193415"/>
                  </a:lnTo>
                  <a:lnTo>
                    <a:pt x="8890" y="2292475"/>
                  </a:lnTo>
                  <a:lnTo>
                    <a:pt x="7620" y="2293745"/>
                  </a:lnTo>
                  <a:lnTo>
                    <a:pt x="7620" y="2297555"/>
                  </a:lnTo>
                  <a:cubicBezTo>
                    <a:pt x="7620" y="2331845"/>
                    <a:pt x="8890" y="2366135"/>
                    <a:pt x="8890" y="2402965"/>
                  </a:cubicBezTo>
                  <a:cubicBezTo>
                    <a:pt x="11430" y="2472815"/>
                    <a:pt x="12700" y="2543935"/>
                    <a:pt x="6350" y="2621405"/>
                  </a:cubicBezTo>
                  <a:lnTo>
                    <a:pt x="6350" y="2627755"/>
                  </a:lnTo>
                  <a:cubicBezTo>
                    <a:pt x="7620" y="2642995"/>
                    <a:pt x="7620" y="2658235"/>
                    <a:pt x="7620" y="2676015"/>
                  </a:cubicBezTo>
                  <a:lnTo>
                    <a:pt x="7620" y="2754755"/>
                  </a:lnTo>
                  <a:lnTo>
                    <a:pt x="2540" y="2775075"/>
                  </a:lnTo>
                  <a:lnTo>
                    <a:pt x="2540" y="2825875"/>
                  </a:lnTo>
                  <a:lnTo>
                    <a:pt x="8890" y="2825875"/>
                  </a:lnTo>
                  <a:cubicBezTo>
                    <a:pt x="46990" y="2825875"/>
                    <a:pt x="102870" y="2827145"/>
                    <a:pt x="118110" y="2827145"/>
                  </a:cubicBezTo>
                  <a:cubicBezTo>
                    <a:pt x="146050" y="2827145"/>
                    <a:pt x="161290" y="2827145"/>
                    <a:pt x="168910" y="2825875"/>
                  </a:cubicBezTo>
                  <a:cubicBezTo>
                    <a:pt x="189230" y="2830955"/>
                    <a:pt x="227330" y="2832225"/>
                    <a:pt x="271780" y="2832225"/>
                  </a:cubicBezTo>
                  <a:cubicBezTo>
                    <a:pt x="298450" y="2832225"/>
                    <a:pt x="327660" y="2832225"/>
                    <a:pt x="356870" y="2830955"/>
                  </a:cubicBezTo>
                  <a:cubicBezTo>
                    <a:pt x="394970" y="2829685"/>
                    <a:pt x="431800" y="2829685"/>
                    <a:pt x="457200" y="2830955"/>
                  </a:cubicBezTo>
                  <a:lnTo>
                    <a:pt x="461010" y="2830955"/>
                  </a:lnTo>
                  <a:lnTo>
                    <a:pt x="463550" y="2824605"/>
                  </a:lnTo>
                  <a:cubicBezTo>
                    <a:pt x="514350" y="2824605"/>
                    <a:pt x="563880" y="2823335"/>
                    <a:pt x="628650" y="2820795"/>
                  </a:cubicBezTo>
                  <a:lnTo>
                    <a:pt x="640080" y="2820795"/>
                  </a:lnTo>
                  <a:lnTo>
                    <a:pt x="638810" y="2818255"/>
                  </a:lnTo>
                  <a:lnTo>
                    <a:pt x="671830" y="2818255"/>
                  </a:lnTo>
                  <a:lnTo>
                    <a:pt x="671830" y="2813175"/>
                  </a:lnTo>
                  <a:cubicBezTo>
                    <a:pt x="694690" y="2813175"/>
                    <a:pt x="718820" y="2814445"/>
                    <a:pt x="745490" y="2815715"/>
                  </a:cubicBezTo>
                  <a:cubicBezTo>
                    <a:pt x="763270" y="2816985"/>
                    <a:pt x="781050" y="2816985"/>
                    <a:pt x="798830" y="2818255"/>
                  </a:cubicBezTo>
                  <a:lnTo>
                    <a:pt x="798830" y="2829685"/>
                  </a:lnTo>
                  <a:lnTo>
                    <a:pt x="969149" y="2829685"/>
                  </a:lnTo>
                  <a:cubicBezTo>
                    <a:pt x="1009879" y="2829685"/>
                    <a:pt x="1048465" y="2828415"/>
                    <a:pt x="1089195" y="2827145"/>
                  </a:cubicBezTo>
                  <a:cubicBezTo>
                    <a:pt x="1177085" y="2824605"/>
                    <a:pt x="1260689" y="2822065"/>
                    <a:pt x="1337861" y="2825875"/>
                  </a:cubicBezTo>
                  <a:cubicBezTo>
                    <a:pt x="1374304" y="2824605"/>
                    <a:pt x="1402171" y="2824605"/>
                    <a:pt x="1425752" y="2825875"/>
                  </a:cubicBezTo>
                  <a:lnTo>
                    <a:pt x="1425752" y="2827145"/>
                  </a:lnTo>
                  <a:lnTo>
                    <a:pt x="1440757" y="2827145"/>
                  </a:lnTo>
                  <a:lnTo>
                    <a:pt x="1496493" y="2829685"/>
                  </a:lnTo>
                  <a:lnTo>
                    <a:pt x="1496493" y="2825875"/>
                  </a:lnTo>
                  <a:cubicBezTo>
                    <a:pt x="1520073" y="2825875"/>
                    <a:pt x="1545797" y="2824605"/>
                    <a:pt x="1573665" y="2824605"/>
                  </a:cubicBezTo>
                  <a:lnTo>
                    <a:pt x="1592958" y="2830955"/>
                  </a:lnTo>
                  <a:lnTo>
                    <a:pt x="1605820" y="2830955"/>
                  </a:lnTo>
                  <a:cubicBezTo>
                    <a:pt x="1633688" y="2832225"/>
                    <a:pt x="1646550" y="2832225"/>
                    <a:pt x="1650837" y="2824605"/>
                  </a:cubicBezTo>
                  <a:lnTo>
                    <a:pt x="1650837" y="2822065"/>
                  </a:lnTo>
                  <a:cubicBezTo>
                    <a:pt x="1661556" y="2820795"/>
                    <a:pt x="1672274" y="2820795"/>
                    <a:pt x="1680849" y="2819525"/>
                  </a:cubicBezTo>
                  <a:cubicBezTo>
                    <a:pt x="1702285" y="2824605"/>
                    <a:pt x="1730153" y="2823335"/>
                    <a:pt x="1762309" y="2823335"/>
                  </a:cubicBezTo>
                  <a:cubicBezTo>
                    <a:pt x="1794464" y="2822065"/>
                    <a:pt x="1828762" y="2822065"/>
                    <a:pt x="1852343" y="2827145"/>
                  </a:cubicBezTo>
                  <a:lnTo>
                    <a:pt x="1854486" y="2828415"/>
                  </a:lnTo>
                  <a:lnTo>
                    <a:pt x="1858774" y="2828415"/>
                  </a:lnTo>
                  <a:cubicBezTo>
                    <a:pt x="1869492" y="2827145"/>
                    <a:pt x="1912366" y="2825875"/>
                    <a:pt x="1953096" y="2824605"/>
                  </a:cubicBezTo>
                  <a:cubicBezTo>
                    <a:pt x="1991682" y="2823335"/>
                    <a:pt x="2034555" y="2822065"/>
                    <a:pt x="2068854" y="2820795"/>
                  </a:cubicBezTo>
                  <a:cubicBezTo>
                    <a:pt x="2075285" y="2823335"/>
                    <a:pt x="2090291" y="2824605"/>
                    <a:pt x="2103153" y="2824605"/>
                  </a:cubicBezTo>
                  <a:cubicBezTo>
                    <a:pt x="2152457" y="2823335"/>
                    <a:pt x="2208193" y="2822065"/>
                    <a:pt x="2276790" y="2822065"/>
                  </a:cubicBezTo>
                  <a:lnTo>
                    <a:pt x="2278934" y="2823335"/>
                  </a:lnTo>
                  <a:lnTo>
                    <a:pt x="2289652" y="2822065"/>
                  </a:lnTo>
                  <a:cubicBezTo>
                    <a:pt x="2334669" y="2822065"/>
                    <a:pt x="2379687" y="2823335"/>
                    <a:pt x="2424704" y="2823335"/>
                  </a:cubicBezTo>
                  <a:lnTo>
                    <a:pt x="2424704" y="2825875"/>
                  </a:lnTo>
                  <a:lnTo>
                    <a:pt x="2461146" y="2823335"/>
                  </a:lnTo>
                  <a:lnTo>
                    <a:pt x="2478295" y="2823335"/>
                  </a:lnTo>
                  <a:cubicBezTo>
                    <a:pt x="2583336" y="2824605"/>
                    <a:pt x="2692663" y="2825875"/>
                    <a:pt x="2804134" y="2825875"/>
                  </a:cubicBezTo>
                  <a:lnTo>
                    <a:pt x="2808421" y="2825875"/>
                  </a:lnTo>
                  <a:lnTo>
                    <a:pt x="2814852" y="2820795"/>
                  </a:lnTo>
                  <a:lnTo>
                    <a:pt x="2814852" y="2815715"/>
                  </a:lnTo>
                  <a:lnTo>
                    <a:pt x="2819140" y="2815715"/>
                  </a:lnTo>
                  <a:lnTo>
                    <a:pt x="2952048" y="2827145"/>
                  </a:lnTo>
                  <a:cubicBezTo>
                    <a:pt x="2971340" y="2827145"/>
                    <a:pt x="2982059" y="2824605"/>
                    <a:pt x="2994921" y="2823335"/>
                  </a:cubicBezTo>
                  <a:cubicBezTo>
                    <a:pt x="3014214" y="2820795"/>
                    <a:pt x="3031363" y="2816985"/>
                    <a:pt x="3087099" y="2822065"/>
                  </a:cubicBezTo>
                  <a:lnTo>
                    <a:pt x="3087099" y="2819525"/>
                  </a:lnTo>
                  <a:lnTo>
                    <a:pt x="3220007" y="2819525"/>
                  </a:lnTo>
                  <a:cubicBezTo>
                    <a:pt x="3376495" y="2819525"/>
                    <a:pt x="3556564" y="2819525"/>
                    <a:pt x="3695902" y="2824605"/>
                  </a:cubicBezTo>
                  <a:lnTo>
                    <a:pt x="3753781" y="2825875"/>
                  </a:lnTo>
                  <a:lnTo>
                    <a:pt x="3730201" y="2819525"/>
                  </a:lnTo>
                  <a:lnTo>
                    <a:pt x="3743063" y="2819525"/>
                  </a:lnTo>
                  <a:cubicBezTo>
                    <a:pt x="3796655" y="2822065"/>
                    <a:pt x="3820600" y="2823335"/>
                    <a:pt x="3828220" y="2819525"/>
                  </a:cubicBezTo>
                  <a:lnTo>
                    <a:pt x="3828220" y="2820795"/>
                  </a:lnTo>
                  <a:cubicBezTo>
                    <a:pt x="3829490" y="2820795"/>
                    <a:pt x="3829490" y="2820795"/>
                    <a:pt x="3830760" y="2819525"/>
                  </a:cubicBezTo>
                  <a:cubicBezTo>
                    <a:pt x="3832030" y="2819525"/>
                    <a:pt x="3833300" y="2820795"/>
                    <a:pt x="3835840" y="2820795"/>
                  </a:cubicBezTo>
                  <a:lnTo>
                    <a:pt x="3835840" y="2827145"/>
                  </a:lnTo>
                  <a:cubicBezTo>
                    <a:pt x="3871400" y="2825875"/>
                    <a:pt x="3900610" y="2825875"/>
                    <a:pt x="3926010" y="2827145"/>
                  </a:cubicBezTo>
                  <a:cubicBezTo>
                    <a:pt x="3955220" y="2828415"/>
                    <a:pt x="3981890" y="2828415"/>
                    <a:pt x="4009830" y="2825875"/>
                  </a:cubicBezTo>
                  <a:cubicBezTo>
                    <a:pt x="4011100" y="2827145"/>
                    <a:pt x="4012370" y="2829685"/>
                    <a:pt x="4016180" y="2830955"/>
                  </a:cubicBezTo>
                  <a:lnTo>
                    <a:pt x="4018720" y="2830955"/>
                  </a:lnTo>
                  <a:cubicBezTo>
                    <a:pt x="4022530" y="2830955"/>
                    <a:pt x="4025070" y="2829685"/>
                    <a:pt x="4027610" y="2829685"/>
                  </a:cubicBezTo>
                  <a:lnTo>
                    <a:pt x="4027610" y="2834765"/>
                  </a:lnTo>
                  <a:cubicBezTo>
                    <a:pt x="4096190" y="2834765"/>
                    <a:pt x="4117780" y="2827145"/>
                    <a:pt x="4127940" y="2820795"/>
                  </a:cubicBezTo>
                  <a:cubicBezTo>
                    <a:pt x="4182550" y="2822065"/>
                    <a:pt x="4230810" y="2824605"/>
                    <a:pt x="4277800" y="2828415"/>
                  </a:cubicBezTo>
                  <a:lnTo>
                    <a:pt x="4277800" y="2823335"/>
                  </a:lnTo>
                  <a:lnTo>
                    <a:pt x="4295580" y="2823335"/>
                  </a:lnTo>
                  <a:lnTo>
                    <a:pt x="4295580" y="2819525"/>
                  </a:lnTo>
                  <a:lnTo>
                    <a:pt x="4370510" y="2819525"/>
                  </a:lnTo>
                  <a:lnTo>
                    <a:pt x="4417500" y="2822065"/>
                  </a:lnTo>
                  <a:lnTo>
                    <a:pt x="4418770" y="2822065"/>
                  </a:lnTo>
                  <a:cubicBezTo>
                    <a:pt x="4428930" y="2818255"/>
                    <a:pt x="4463220" y="2818255"/>
                    <a:pt x="4494970" y="2818255"/>
                  </a:cubicBezTo>
                  <a:cubicBezTo>
                    <a:pt x="4522910" y="2818255"/>
                    <a:pt x="4548310" y="2818255"/>
                    <a:pt x="4559740" y="2815715"/>
                  </a:cubicBezTo>
                  <a:lnTo>
                    <a:pt x="4623240" y="2815715"/>
                  </a:lnTo>
                  <a:lnTo>
                    <a:pt x="4623240" y="2809365"/>
                  </a:lnTo>
                  <a:lnTo>
                    <a:pt x="4639750" y="2809365"/>
                  </a:lnTo>
                  <a:lnTo>
                    <a:pt x="4639750" y="2803015"/>
                  </a:lnTo>
                  <a:cubicBezTo>
                    <a:pt x="4639750" y="2792855"/>
                    <a:pt x="4639750" y="2781425"/>
                    <a:pt x="4641020" y="2768725"/>
                  </a:cubicBezTo>
                  <a:lnTo>
                    <a:pt x="4641020" y="2756025"/>
                  </a:lnTo>
                  <a:cubicBezTo>
                    <a:pt x="4641020" y="2745865"/>
                    <a:pt x="4641020" y="2738245"/>
                    <a:pt x="4642290" y="2729355"/>
                  </a:cubicBezTo>
                  <a:lnTo>
                    <a:pt x="4643560" y="2712845"/>
                  </a:lnTo>
                  <a:cubicBezTo>
                    <a:pt x="4647370" y="2649345"/>
                    <a:pt x="4646100" y="2635375"/>
                    <a:pt x="4646100" y="2621405"/>
                  </a:cubicBezTo>
                  <a:cubicBezTo>
                    <a:pt x="4644830" y="2607435"/>
                    <a:pt x="4644830" y="2594735"/>
                    <a:pt x="4648640" y="2532505"/>
                  </a:cubicBezTo>
                  <a:lnTo>
                    <a:pt x="4649910" y="2514725"/>
                  </a:lnTo>
                  <a:lnTo>
                    <a:pt x="4638480" y="2527425"/>
                  </a:lnTo>
                  <a:cubicBezTo>
                    <a:pt x="4637210" y="2514725"/>
                    <a:pt x="4639750" y="2486785"/>
                    <a:pt x="4641020" y="2465195"/>
                  </a:cubicBezTo>
                  <a:cubicBezTo>
                    <a:pt x="4643560" y="2432175"/>
                    <a:pt x="4647370" y="2394075"/>
                    <a:pt x="4644830" y="2359785"/>
                  </a:cubicBezTo>
                  <a:lnTo>
                    <a:pt x="4653720" y="2387725"/>
                  </a:lnTo>
                  <a:lnTo>
                    <a:pt x="4652450" y="2340735"/>
                  </a:lnTo>
                  <a:cubicBezTo>
                    <a:pt x="4652450" y="2325495"/>
                    <a:pt x="4651180" y="2308985"/>
                    <a:pt x="4651180" y="2292475"/>
                  </a:cubicBezTo>
                  <a:cubicBezTo>
                    <a:pt x="4653720" y="2279775"/>
                    <a:pt x="4656260" y="2267075"/>
                    <a:pt x="4657530" y="2256915"/>
                  </a:cubicBezTo>
                  <a:lnTo>
                    <a:pt x="4662610" y="2256915"/>
                  </a:lnTo>
                  <a:cubicBezTo>
                    <a:pt x="4666420" y="2204845"/>
                    <a:pt x="4665150" y="2201035"/>
                    <a:pt x="4661340" y="2197225"/>
                  </a:cubicBezTo>
                  <a:cubicBezTo>
                    <a:pt x="4660070" y="2195955"/>
                    <a:pt x="4657530" y="2194685"/>
                    <a:pt x="4656260" y="2194685"/>
                  </a:cubicBezTo>
                  <a:cubicBezTo>
                    <a:pt x="4654990" y="2192145"/>
                    <a:pt x="4653720" y="2185795"/>
                    <a:pt x="4653720" y="2169285"/>
                  </a:cubicBezTo>
                  <a:cubicBezTo>
                    <a:pt x="4654990" y="2169285"/>
                    <a:pt x="4656260" y="2169285"/>
                    <a:pt x="4658800" y="2168015"/>
                  </a:cubicBezTo>
                  <a:cubicBezTo>
                    <a:pt x="4663880" y="2165475"/>
                    <a:pt x="4665150" y="2159125"/>
                    <a:pt x="4665150" y="2132455"/>
                  </a:cubicBezTo>
                  <a:cubicBezTo>
                    <a:pt x="4666420" y="2122295"/>
                    <a:pt x="4665150" y="2096895"/>
                    <a:pt x="4662610" y="2065145"/>
                  </a:cubicBezTo>
                  <a:cubicBezTo>
                    <a:pt x="4661340" y="2044825"/>
                    <a:pt x="4660070" y="2021965"/>
                    <a:pt x="4658800" y="1999105"/>
                  </a:cubicBezTo>
                  <a:lnTo>
                    <a:pt x="4658800" y="1976245"/>
                  </a:lnTo>
                  <a:cubicBezTo>
                    <a:pt x="4663880" y="1972324"/>
                    <a:pt x="4665150" y="1961819"/>
                    <a:pt x="4663880" y="1931111"/>
                  </a:cubicBezTo>
                  <a:lnTo>
                    <a:pt x="4660070" y="1931111"/>
                  </a:lnTo>
                  <a:lnTo>
                    <a:pt x="4660070" y="1927071"/>
                  </a:lnTo>
                  <a:lnTo>
                    <a:pt x="4651180" y="1926262"/>
                  </a:lnTo>
                  <a:lnTo>
                    <a:pt x="4651180" y="1914949"/>
                  </a:lnTo>
                  <a:lnTo>
                    <a:pt x="4657530" y="1914949"/>
                  </a:lnTo>
                  <a:lnTo>
                    <a:pt x="4653720" y="1882625"/>
                  </a:lnTo>
                  <a:lnTo>
                    <a:pt x="4653720" y="1877776"/>
                  </a:lnTo>
                  <a:cubicBezTo>
                    <a:pt x="4656260" y="1847876"/>
                    <a:pt x="4660070" y="1817168"/>
                    <a:pt x="4653720" y="1796157"/>
                  </a:cubicBezTo>
                  <a:cubicBezTo>
                    <a:pt x="4653720" y="1794541"/>
                    <a:pt x="4653720" y="1793733"/>
                    <a:pt x="4654990" y="1792925"/>
                  </a:cubicBezTo>
                  <a:lnTo>
                    <a:pt x="4657530" y="1792117"/>
                  </a:lnTo>
                  <a:lnTo>
                    <a:pt x="4657530" y="1788884"/>
                  </a:lnTo>
                  <a:cubicBezTo>
                    <a:pt x="4656260" y="1780803"/>
                    <a:pt x="4656260" y="1768682"/>
                    <a:pt x="4654990" y="1755752"/>
                  </a:cubicBezTo>
                  <a:cubicBezTo>
                    <a:pt x="4653720" y="1729893"/>
                    <a:pt x="4651180" y="1700801"/>
                    <a:pt x="4648640" y="1687063"/>
                  </a:cubicBezTo>
                  <a:cubicBezTo>
                    <a:pt x="4648640" y="1685447"/>
                    <a:pt x="4649910" y="1683831"/>
                    <a:pt x="4649910" y="1683023"/>
                  </a:cubicBezTo>
                  <a:cubicBezTo>
                    <a:pt x="4649910" y="1682215"/>
                    <a:pt x="4649910" y="1681407"/>
                    <a:pt x="4651180" y="1681407"/>
                  </a:cubicBezTo>
                  <a:lnTo>
                    <a:pt x="4646100" y="1679790"/>
                  </a:lnTo>
                  <a:lnTo>
                    <a:pt x="4652450" y="1680598"/>
                  </a:lnTo>
                  <a:lnTo>
                    <a:pt x="4653720" y="1679790"/>
                  </a:lnTo>
                  <a:lnTo>
                    <a:pt x="4653720" y="1678982"/>
                  </a:lnTo>
                  <a:cubicBezTo>
                    <a:pt x="4660070" y="1660396"/>
                    <a:pt x="4657530" y="1621607"/>
                    <a:pt x="4654990" y="1586858"/>
                  </a:cubicBezTo>
                  <a:cubicBezTo>
                    <a:pt x="4653720" y="1560999"/>
                    <a:pt x="4651180" y="1528675"/>
                    <a:pt x="4654990" y="1522210"/>
                  </a:cubicBezTo>
                  <a:lnTo>
                    <a:pt x="4658800" y="1522210"/>
                  </a:lnTo>
                  <a:lnTo>
                    <a:pt x="4657530" y="1459986"/>
                  </a:lnTo>
                  <a:lnTo>
                    <a:pt x="4663880" y="1459986"/>
                  </a:lnTo>
                  <a:cubicBezTo>
                    <a:pt x="4663880" y="1453521"/>
                    <a:pt x="4665150" y="1446248"/>
                    <a:pt x="4665150" y="1439783"/>
                  </a:cubicBezTo>
                  <a:lnTo>
                    <a:pt x="4666420" y="1441399"/>
                  </a:lnTo>
                  <a:lnTo>
                    <a:pt x="4665150" y="1430894"/>
                  </a:lnTo>
                  <a:lnTo>
                    <a:pt x="4665150" y="1429278"/>
                  </a:lnTo>
                  <a:lnTo>
                    <a:pt x="4661340" y="1368670"/>
                  </a:lnTo>
                  <a:lnTo>
                    <a:pt x="4653720" y="1368670"/>
                  </a:lnTo>
                  <a:cubicBezTo>
                    <a:pt x="4652450" y="1364629"/>
                    <a:pt x="4652450" y="1360589"/>
                    <a:pt x="4651180" y="1357356"/>
                  </a:cubicBezTo>
                  <a:lnTo>
                    <a:pt x="4652450" y="1358165"/>
                  </a:lnTo>
                  <a:lnTo>
                    <a:pt x="4653720" y="1345235"/>
                  </a:lnTo>
                  <a:cubicBezTo>
                    <a:pt x="4654990" y="1332305"/>
                    <a:pt x="4654990" y="1321800"/>
                    <a:pt x="4654990" y="1312103"/>
                  </a:cubicBezTo>
                  <a:cubicBezTo>
                    <a:pt x="4657530" y="1307254"/>
                    <a:pt x="4660070" y="1302405"/>
                    <a:pt x="4661340" y="1296749"/>
                  </a:cubicBezTo>
                  <a:lnTo>
                    <a:pt x="4662610" y="1294324"/>
                  </a:lnTo>
                  <a:lnTo>
                    <a:pt x="4658800" y="1292708"/>
                  </a:lnTo>
                  <a:cubicBezTo>
                    <a:pt x="4658800" y="1291900"/>
                    <a:pt x="4656260" y="1288668"/>
                    <a:pt x="4654990" y="1274122"/>
                  </a:cubicBezTo>
                  <a:cubicBezTo>
                    <a:pt x="4654990" y="1254727"/>
                    <a:pt x="4652450" y="1239373"/>
                    <a:pt x="4648640" y="1213514"/>
                  </a:cubicBezTo>
                  <a:lnTo>
                    <a:pt x="4658800" y="1190079"/>
                  </a:lnTo>
                  <a:cubicBezTo>
                    <a:pt x="4662610" y="1181190"/>
                    <a:pt x="4662610" y="1178765"/>
                    <a:pt x="4662610" y="1174725"/>
                  </a:cubicBezTo>
                  <a:cubicBezTo>
                    <a:pt x="4662610" y="1171492"/>
                    <a:pt x="4662610" y="1166644"/>
                    <a:pt x="4666420" y="1152906"/>
                  </a:cubicBezTo>
                  <a:lnTo>
                    <a:pt x="4662610" y="1152098"/>
                  </a:lnTo>
                  <a:cubicBezTo>
                    <a:pt x="4661340" y="1147249"/>
                    <a:pt x="4661340" y="1128663"/>
                    <a:pt x="4661340" y="1116541"/>
                  </a:cubicBezTo>
                  <a:cubicBezTo>
                    <a:pt x="4661340" y="1092298"/>
                    <a:pt x="4661340" y="1083409"/>
                    <a:pt x="4658800" y="1080985"/>
                  </a:cubicBezTo>
                  <a:cubicBezTo>
                    <a:pt x="4661340" y="1069671"/>
                    <a:pt x="4662610" y="1059166"/>
                    <a:pt x="4662610" y="1047852"/>
                  </a:cubicBezTo>
                  <a:cubicBezTo>
                    <a:pt x="4662610" y="1034923"/>
                    <a:pt x="4662610" y="1021185"/>
                    <a:pt x="4667690" y="1004215"/>
                  </a:cubicBezTo>
                  <a:close/>
                  <a:moveTo>
                    <a:pt x="27940" y="495300"/>
                  </a:moveTo>
                  <a:lnTo>
                    <a:pt x="27940" y="488950"/>
                  </a:lnTo>
                  <a:lnTo>
                    <a:pt x="29210" y="488950"/>
                  </a:lnTo>
                  <a:cubicBezTo>
                    <a:pt x="27940" y="491490"/>
                    <a:pt x="27940" y="492760"/>
                    <a:pt x="27940" y="495300"/>
                  </a:cubicBezTo>
                  <a:close/>
                  <a:moveTo>
                    <a:pt x="38100" y="2217545"/>
                  </a:moveTo>
                  <a:cubicBezTo>
                    <a:pt x="38100" y="2213735"/>
                    <a:pt x="36830" y="2211195"/>
                    <a:pt x="36830" y="2208655"/>
                  </a:cubicBezTo>
                  <a:lnTo>
                    <a:pt x="38100" y="2208655"/>
                  </a:lnTo>
                  <a:lnTo>
                    <a:pt x="38100" y="2217545"/>
                  </a:lnTo>
                  <a:close/>
                  <a:moveTo>
                    <a:pt x="4592760" y="546100"/>
                  </a:moveTo>
                  <a:lnTo>
                    <a:pt x="4594030" y="577850"/>
                  </a:lnTo>
                  <a:lnTo>
                    <a:pt x="4585140" y="563880"/>
                  </a:lnTo>
                  <a:lnTo>
                    <a:pt x="4587680" y="591820"/>
                  </a:lnTo>
                  <a:cubicBezTo>
                    <a:pt x="4592760" y="647700"/>
                    <a:pt x="4591490" y="669290"/>
                    <a:pt x="4590220" y="718820"/>
                  </a:cubicBezTo>
                  <a:lnTo>
                    <a:pt x="4588950" y="741680"/>
                  </a:lnTo>
                  <a:lnTo>
                    <a:pt x="4586410" y="762000"/>
                  </a:lnTo>
                  <a:cubicBezTo>
                    <a:pt x="4583870" y="786130"/>
                    <a:pt x="4583870" y="817880"/>
                    <a:pt x="4585140" y="843280"/>
                  </a:cubicBezTo>
                  <a:lnTo>
                    <a:pt x="4581330" y="843280"/>
                  </a:lnTo>
                  <a:lnTo>
                    <a:pt x="4581330" y="875726"/>
                  </a:lnTo>
                  <a:lnTo>
                    <a:pt x="4585140" y="875726"/>
                  </a:lnTo>
                  <a:lnTo>
                    <a:pt x="4590220" y="920980"/>
                  </a:lnTo>
                  <a:lnTo>
                    <a:pt x="4585140" y="920980"/>
                  </a:lnTo>
                  <a:cubicBezTo>
                    <a:pt x="4585140" y="925020"/>
                    <a:pt x="4585140" y="928253"/>
                    <a:pt x="4586410" y="932293"/>
                  </a:cubicBezTo>
                  <a:lnTo>
                    <a:pt x="4577520" y="932293"/>
                  </a:lnTo>
                  <a:lnTo>
                    <a:pt x="4577520" y="933909"/>
                  </a:lnTo>
                  <a:lnTo>
                    <a:pt x="4582600" y="998558"/>
                  </a:lnTo>
                  <a:cubicBezTo>
                    <a:pt x="4581330" y="1000982"/>
                    <a:pt x="4581330" y="1005023"/>
                    <a:pt x="4580060" y="1010679"/>
                  </a:cubicBezTo>
                  <a:cubicBezTo>
                    <a:pt x="4578790" y="1015528"/>
                    <a:pt x="4577520" y="1022801"/>
                    <a:pt x="4576250" y="1024417"/>
                  </a:cubicBezTo>
                  <a:lnTo>
                    <a:pt x="4574980" y="1024417"/>
                  </a:lnTo>
                  <a:cubicBezTo>
                    <a:pt x="4573710" y="1042195"/>
                    <a:pt x="4574980" y="1063206"/>
                    <a:pt x="4577520" y="1085833"/>
                  </a:cubicBezTo>
                  <a:cubicBezTo>
                    <a:pt x="4580060" y="1111692"/>
                    <a:pt x="4582600" y="1139168"/>
                    <a:pt x="4580060" y="1165027"/>
                  </a:cubicBezTo>
                  <a:lnTo>
                    <a:pt x="4580060" y="1166644"/>
                  </a:lnTo>
                  <a:cubicBezTo>
                    <a:pt x="4581330" y="1169068"/>
                    <a:pt x="4581330" y="1175533"/>
                    <a:pt x="4582600" y="1183614"/>
                  </a:cubicBezTo>
                  <a:cubicBezTo>
                    <a:pt x="4582600" y="1196543"/>
                    <a:pt x="4581330" y="1208665"/>
                    <a:pt x="4581330" y="1221595"/>
                  </a:cubicBezTo>
                  <a:cubicBezTo>
                    <a:pt x="4580060" y="1253111"/>
                    <a:pt x="4577520" y="1286243"/>
                    <a:pt x="4582600" y="1325840"/>
                  </a:cubicBezTo>
                  <a:lnTo>
                    <a:pt x="4573710" y="1357356"/>
                  </a:lnTo>
                  <a:lnTo>
                    <a:pt x="4573710" y="1358164"/>
                  </a:lnTo>
                  <a:cubicBezTo>
                    <a:pt x="4573710" y="1370286"/>
                    <a:pt x="4574980" y="1374327"/>
                    <a:pt x="4581330" y="1375135"/>
                  </a:cubicBezTo>
                  <a:cubicBezTo>
                    <a:pt x="4583870" y="1375135"/>
                    <a:pt x="4585140" y="1375135"/>
                    <a:pt x="4587680" y="1373519"/>
                  </a:cubicBezTo>
                  <a:cubicBezTo>
                    <a:pt x="4587680" y="1377559"/>
                    <a:pt x="4587680" y="1381600"/>
                    <a:pt x="4588950" y="1388064"/>
                  </a:cubicBezTo>
                  <a:cubicBezTo>
                    <a:pt x="4590220" y="1405035"/>
                    <a:pt x="4588950" y="1411499"/>
                    <a:pt x="4588950" y="1414732"/>
                  </a:cubicBezTo>
                  <a:cubicBezTo>
                    <a:pt x="4587680" y="1414732"/>
                    <a:pt x="4586410" y="1414732"/>
                    <a:pt x="4583870" y="1415540"/>
                  </a:cubicBezTo>
                  <a:cubicBezTo>
                    <a:pt x="4580060" y="1417156"/>
                    <a:pt x="4578790" y="1420389"/>
                    <a:pt x="4578790" y="1424429"/>
                  </a:cubicBezTo>
                  <a:lnTo>
                    <a:pt x="4580060" y="1430086"/>
                  </a:lnTo>
                  <a:cubicBezTo>
                    <a:pt x="4583870" y="1447864"/>
                    <a:pt x="4587680" y="1471299"/>
                    <a:pt x="4587680" y="1497967"/>
                  </a:cubicBezTo>
                  <a:lnTo>
                    <a:pt x="4586410" y="1497967"/>
                  </a:lnTo>
                  <a:lnTo>
                    <a:pt x="4586410" y="1493926"/>
                  </a:lnTo>
                  <a:cubicBezTo>
                    <a:pt x="4585140" y="1476956"/>
                    <a:pt x="4583870" y="1475340"/>
                    <a:pt x="4577520" y="1475340"/>
                  </a:cubicBezTo>
                  <a:cubicBezTo>
                    <a:pt x="4569900" y="1475340"/>
                    <a:pt x="4569900" y="1478572"/>
                    <a:pt x="4567360" y="1493118"/>
                  </a:cubicBezTo>
                  <a:lnTo>
                    <a:pt x="4566090" y="1495542"/>
                  </a:lnTo>
                  <a:lnTo>
                    <a:pt x="4569900" y="1497159"/>
                  </a:lnTo>
                  <a:cubicBezTo>
                    <a:pt x="4576250" y="1502007"/>
                    <a:pt x="4576250" y="1538372"/>
                    <a:pt x="4576250" y="1565847"/>
                  </a:cubicBezTo>
                  <a:cubicBezTo>
                    <a:pt x="4576250" y="1613526"/>
                    <a:pt x="4578790" y="1632920"/>
                    <a:pt x="4585140" y="1638577"/>
                  </a:cubicBezTo>
                  <a:lnTo>
                    <a:pt x="4583870" y="1645850"/>
                  </a:lnTo>
                  <a:lnTo>
                    <a:pt x="4581330" y="1645850"/>
                  </a:lnTo>
                  <a:cubicBezTo>
                    <a:pt x="4577520" y="1669285"/>
                    <a:pt x="4580060" y="1678174"/>
                    <a:pt x="4583870" y="1688680"/>
                  </a:cubicBezTo>
                  <a:cubicBezTo>
                    <a:pt x="4587680" y="1698377"/>
                    <a:pt x="4591490" y="1709690"/>
                    <a:pt x="4590220" y="1738782"/>
                  </a:cubicBezTo>
                  <a:cubicBezTo>
                    <a:pt x="4588950" y="1749287"/>
                    <a:pt x="4588950" y="1756560"/>
                    <a:pt x="4587680" y="1759793"/>
                  </a:cubicBezTo>
                  <a:lnTo>
                    <a:pt x="4583870" y="1759793"/>
                  </a:lnTo>
                  <a:lnTo>
                    <a:pt x="4587680" y="1805047"/>
                  </a:lnTo>
                  <a:lnTo>
                    <a:pt x="4587680" y="1807471"/>
                  </a:lnTo>
                  <a:lnTo>
                    <a:pt x="4585140" y="1807471"/>
                  </a:lnTo>
                  <a:lnTo>
                    <a:pt x="4586410" y="1856765"/>
                  </a:lnTo>
                  <a:lnTo>
                    <a:pt x="4581330" y="1851109"/>
                  </a:lnTo>
                  <a:lnTo>
                    <a:pt x="4586410" y="1871311"/>
                  </a:lnTo>
                  <a:cubicBezTo>
                    <a:pt x="4587680" y="1876968"/>
                    <a:pt x="4590220" y="1886665"/>
                    <a:pt x="4591490" y="1895554"/>
                  </a:cubicBezTo>
                  <a:lnTo>
                    <a:pt x="4587680" y="1904443"/>
                  </a:lnTo>
                  <a:cubicBezTo>
                    <a:pt x="4578790" y="1923030"/>
                    <a:pt x="4580060" y="1931919"/>
                    <a:pt x="4581330" y="1945657"/>
                  </a:cubicBezTo>
                  <a:cubicBezTo>
                    <a:pt x="4582600" y="1951313"/>
                    <a:pt x="4582600" y="1957778"/>
                    <a:pt x="4583870" y="1966668"/>
                  </a:cubicBezTo>
                  <a:lnTo>
                    <a:pt x="4578790" y="1978785"/>
                  </a:lnTo>
                  <a:cubicBezTo>
                    <a:pt x="4577520" y="1982595"/>
                    <a:pt x="4577520" y="1985135"/>
                    <a:pt x="4576250" y="1988945"/>
                  </a:cubicBezTo>
                  <a:lnTo>
                    <a:pt x="4583870" y="1988945"/>
                  </a:lnTo>
                  <a:lnTo>
                    <a:pt x="4583870" y="1999105"/>
                  </a:lnTo>
                  <a:lnTo>
                    <a:pt x="4578790" y="1999105"/>
                  </a:lnTo>
                  <a:cubicBezTo>
                    <a:pt x="4576250" y="2011805"/>
                    <a:pt x="4574980" y="2033395"/>
                    <a:pt x="4573710" y="2061335"/>
                  </a:cubicBezTo>
                  <a:cubicBezTo>
                    <a:pt x="4572440" y="2081655"/>
                    <a:pt x="4572440" y="2103245"/>
                    <a:pt x="4569900" y="2128645"/>
                  </a:cubicBezTo>
                  <a:lnTo>
                    <a:pt x="4582600" y="2129915"/>
                  </a:lnTo>
                  <a:cubicBezTo>
                    <a:pt x="4583870" y="2127375"/>
                    <a:pt x="4583870" y="2121025"/>
                    <a:pt x="4585140" y="2114675"/>
                  </a:cubicBezTo>
                  <a:lnTo>
                    <a:pt x="4588950" y="2114675"/>
                  </a:lnTo>
                  <a:cubicBezTo>
                    <a:pt x="4588950" y="2122295"/>
                    <a:pt x="4590220" y="2131185"/>
                    <a:pt x="4591490" y="2140075"/>
                  </a:cubicBezTo>
                  <a:cubicBezTo>
                    <a:pt x="4586410" y="2146425"/>
                    <a:pt x="4586410" y="2164205"/>
                    <a:pt x="4587680" y="2202305"/>
                  </a:cubicBezTo>
                  <a:lnTo>
                    <a:pt x="4587680" y="2212465"/>
                  </a:lnTo>
                  <a:lnTo>
                    <a:pt x="4578790" y="2209925"/>
                  </a:lnTo>
                  <a:lnTo>
                    <a:pt x="4578790" y="2220085"/>
                  </a:lnTo>
                  <a:cubicBezTo>
                    <a:pt x="4580060" y="2250565"/>
                    <a:pt x="4582600" y="2259455"/>
                    <a:pt x="4585140" y="2270885"/>
                  </a:cubicBezTo>
                  <a:cubicBezTo>
                    <a:pt x="4586410" y="2275965"/>
                    <a:pt x="4587680" y="2282315"/>
                    <a:pt x="4588950" y="2291205"/>
                  </a:cubicBezTo>
                  <a:cubicBezTo>
                    <a:pt x="4587680" y="2338195"/>
                    <a:pt x="4582600" y="2350895"/>
                    <a:pt x="4577520" y="2361055"/>
                  </a:cubicBezTo>
                  <a:lnTo>
                    <a:pt x="4576250" y="2363595"/>
                  </a:lnTo>
                  <a:lnTo>
                    <a:pt x="4576250" y="2366135"/>
                  </a:lnTo>
                  <a:cubicBezTo>
                    <a:pt x="4576250" y="2395345"/>
                    <a:pt x="4576250" y="2399155"/>
                    <a:pt x="4582600" y="2400425"/>
                  </a:cubicBezTo>
                  <a:cubicBezTo>
                    <a:pt x="4585140" y="2400425"/>
                    <a:pt x="4586410" y="2400425"/>
                    <a:pt x="4587680" y="2399155"/>
                  </a:cubicBezTo>
                  <a:lnTo>
                    <a:pt x="4587680" y="2406775"/>
                  </a:lnTo>
                  <a:cubicBezTo>
                    <a:pt x="4585140" y="2472815"/>
                    <a:pt x="4587680" y="2521075"/>
                    <a:pt x="4591490" y="2594735"/>
                  </a:cubicBezTo>
                  <a:lnTo>
                    <a:pt x="4592760" y="2607435"/>
                  </a:lnTo>
                  <a:cubicBezTo>
                    <a:pt x="4586410" y="2607435"/>
                    <a:pt x="4586410" y="2613785"/>
                    <a:pt x="4585140" y="2616325"/>
                  </a:cubicBezTo>
                  <a:lnTo>
                    <a:pt x="4585140" y="2617595"/>
                  </a:lnTo>
                  <a:lnTo>
                    <a:pt x="4588950" y="2642995"/>
                  </a:lnTo>
                  <a:lnTo>
                    <a:pt x="4586410" y="2639185"/>
                  </a:lnTo>
                  <a:lnTo>
                    <a:pt x="4587680" y="2667125"/>
                  </a:lnTo>
                  <a:cubicBezTo>
                    <a:pt x="4588950" y="2683635"/>
                    <a:pt x="4590220" y="2687445"/>
                    <a:pt x="4592760" y="2691255"/>
                  </a:cubicBezTo>
                  <a:cubicBezTo>
                    <a:pt x="4594030" y="2693795"/>
                    <a:pt x="4596570" y="2696335"/>
                    <a:pt x="4597840" y="2726815"/>
                  </a:cubicBezTo>
                  <a:lnTo>
                    <a:pt x="4597840" y="2729355"/>
                  </a:lnTo>
                  <a:cubicBezTo>
                    <a:pt x="4600380" y="2735705"/>
                    <a:pt x="4599110" y="2750945"/>
                    <a:pt x="4597840" y="2761105"/>
                  </a:cubicBezTo>
                  <a:lnTo>
                    <a:pt x="4583870" y="2759835"/>
                  </a:lnTo>
                  <a:lnTo>
                    <a:pt x="4558470" y="2757295"/>
                  </a:lnTo>
                  <a:cubicBezTo>
                    <a:pt x="4538150" y="2756025"/>
                    <a:pt x="4519100" y="2757295"/>
                    <a:pt x="4503860" y="2758565"/>
                  </a:cubicBezTo>
                  <a:lnTo>
                    <a:pt x="4503860" y="2754755"/>
                  </a:lnTo>
                  <a:lnTo>
                    <a:pt x="4498780" y="2752215"/>
                  </a:lnTo>
                  <a:lnTo>
                    <a:pt x="4451790" y="2756025"/>
                  </a:lnTo>
                  <a:cubicBezTo>
                    <a:pt x="4407340" y="2758565"/>
                    <a:pt x="4399720" y="2759835"/>
                    <a:pt x="4354000" y="2764915"/>
                  </a:cubicBezTo>
                  <a:cubicBezTo>
                    <a:pt x="4327330" y="2762375"/>
                    <a:pt x="4300660" y="2761105"/>
                    <a:pt x="4273990" y="2761105"/>
                  </a:cubicBezTo>
                  <a:lnTo>
                    <a:pt x="4260020" y="2761105"/>
                  </a:lnTo>
                  <a:cubicBezTo>
                    <a:pt x="4249860" y="2759835"/>
                    <a:pt x="4237160" y="2758565"/>
                    <a:pt x="4220650" y="2758565"/>
                  </a:cubicBezTo>
                  <a:lnTo>
                    <a:pt x="4220650" y="2761105"/>
                  </a:lnTo>
                  <a:lnTo>
                    <a:pt x="4218110" y="2761105"/>
                  </a:lnTo>
                  <a:cubicBezTo>
                    <a:pt x="4216840" y="2759835"/>
                    <a:pt x="4215570" y="2759835"/>
                    <a:pt x="4214300" y="2758565"/>
                  </a:cubicBezTo>
                  <a:lnTo>
                    <a:pt x="4211760" y="2758565"/>
                  </a:lnTo>
                  <a:cubicBezTo>
                    <a:pt x="4200330" y="2761105"/>
                    <a:pt x="4187630" y="2762375"/>
                    <a:pt x="4172390" y="2763645"/>
                  </a:cubicBezTo>
                  <a:lnTo>
                    <a:pt x="4154610" y="2756025"/>
                  </a:lnTo>
                  <a:lnTo>
                    <a:pt x="4148260" y="2761105"/>
                  </a:lnTo>
                  <a:lnTo>
                    <a:pt x="4032690" y="2756025"/>
                  </a:lnTo>
                  <a:cubicBezTo>
                    <a:pt x="4014910" y="2758565"/>
                    <a:pt x="3997130" y="2759835"/>
                    <a:pt x="3980620" y="2762375"/>
                  </a:cubicBezTo>
                  <a:cubicBezTo>
                    <a:pt x="3955220" y="2762375"/>
                    <a:pt x="3931090" y="2761105"/>
                    <a:pt x="3905690" y="2761105"/>
                  </a:cubicBezTo>
                  <a:lnTo>
                    <a:pt x="3905690" y="2756025"/>
                  </a:lnTo>
                  <a:lnTo>
                    <a:pt x="3854890" y="2759835"/>
                  </a:lnTo>
                  <a:cubicBezTo>
                    <a:pt x="3846000" y="2759835"/>
                    <a:pt x="3838380" y="2759835"/>
                    <a:pt x="3828220" y="2758565"/>
                  </a:cubicBezTo>
                  <a:lnTo>
                    <a:pt x="3828220" y="2757295"/>
                  </a:lnTo>
                  <a:cubicBezTo>
                    <a:pt x="3785937" y="2753485"/>
                    <a:pt x="3725914" y="2752215"/>
                    <a:pt x="3655173" y="2752215"/>
                  </a:cubicBezTo>
                  <a:lnTo>
                    <a:pt x="3605868" y="2752215"/>
                  </a:lnTo>
                  <a:lnTo>
                    <a:pt x="3625161" y="2757295"/>
                  </a:lnTo>
                  <a:cubicBezTo>
                    <a:pt x="3612299" y="2757295"/>
                    <a:pt x="3603725" y="2756025"/>
                    <a:pt x="3593006" y="2756025"/>
                  </a:cubicBezTo>
                  <a:cubicBezTo>
                    <a:pt x="3586575" y="2756025"/>
                    <a:pt x="3580144" y="2754755"/>
                    <a:pt x="3573713" y="2754755"/>
                  </a:cubicBezTo>
                  <a:lnTo>
                    <a:pt x="3569426" y="2754755"/>
                  </a:lnTo>
                  <a:cubicBezTo>
                    <a:pt x="3562995" y="2756025"/>
                    <a:pt x="3554420" y="2757295"/>
                    <a:pt x="3550133" y="2759835"/>
                  </a:cubicBezTo>
                  <a:lnTo>
                    <a:pt x="3550133" y="2758565"/>
                  </a:lnTo>
                  <a:cubicBezTo>
                    <a:pt x="3500829" y="2754755"/>
                    <a:pt x="3466529" y="2756025"/>
                    <a:pt x="3438662" y="2759835"/>
                  </a:cubicBezTo>
                  <a:lnTo>
                    <a:pt x="3434374" y="2759835"/>
                  </a:lnTo>
                  <a:cubicBezTo>
                    <a:pt x="3331478" y="2759835"/>
                    <a:pt x="3215720" y="2759835"/>
                    <a:pt x="3189996" y="2752215"/>
                  </a:cubicBezTo>
                  <a:lnTo>
                    <a:pt x="3185708" y="2752215"/>
                  </a:lnTo>
                  <a:cubicBezTo>
                    <a:pt x="3149266" y="2752215"/>
                    <a:pt x="3138547" y="2752215"/>
                    <a:pt x="3136404" y="2758565"/>
                  </a:cubicBezTo>
                  <a:lnTo>
                    <a:pt x="3119254" y="2758565"/>
                  </a:lnTo>
                  <a:lnTo>
                    <a:pt x="3091386" y="2754755"/>
                  </a:lnTo>
                  <a:lnTo>
                    <a:pt x="3065662" y="2759835"/>
                  </a:lnTo>
                  <a:cubicBezTo>
                    <a:pt x="3052800" y="2759835"/>
                    <a:pt x="3039938" y="2759835"/>
                    <a:pt x="3031364" y="2758565"/>
                  </a:cubicBezTo>
                  <a:lnTo>
                    <a:pt x="3031364" y="2749675"/>
                  </a:lnTo>
                  <a:cubicBezTo>
                    <a:pt x="2977772" y="2747135"/>
                    <a:pt x="2898456" y="2748405"/>
                    <a:pt x="2840577" y="2749675"/>
                  </a:cubicBezTo>
                  <a:cubicBezTo>
                    <a:pt x="2814853" y="2749675"/>
                    <a:pt x="2791272" y="2750945"/>
                    <a:pt x="2778410" y="2750945"/>
                  </a:cubicBezTo>
                  <a:lnTo>
                    <a:pt x="2778410" y="2753485"/>
                  </a:lnTo>
                  <a:lnTo>
                    <a:pt x="2602629" y="2753485"/>
                  </a:lnTo>
                  <a:lnTo>
                    <a:pt x="2602629" y="2750945"/>
                  </a:lnTo>
                  <a:cubicBezTo>
                    <a:pt x="2596198" y="2752215"/>
                    <a:pt x="2589767" y="2752215"/>
                    <a:pt x="2585480" y="2753485"/>
                  </a:cubicBezTo>
                  <a:lnTo>
                    <a:pt x="2527600" y="2753485"/>
                  </a:lnTo>
                  <a:cubicBezTo>
                    <a:pt x="2375400" y="2753485"/>
                    <a:pt x="2216768" y="2753485"/>
                    <a:pt x="2077429" y="2757295"/>
                  </a:cubicBezTo>
                  <a:lnTo>
                    <a:pt x="2068854" y="2757295"/>
                  </a:lnTo>
                  <a:cubicBezTo>
                    <a:pt x="2053848" y="2757295"/>
                    <a:pt x="2040986" y="2758565"/>
                    <a:pt x="2025981" y="2758565"/>
                  </a:cubicBezTo>
                  <a:lnTo>
                    <a:pt x="1953096" y="2761105"/>
                  </a:lnTo>
                  <a:lnTo>
                    <a:pt x="1968101" y="2763645"/>
                  </a:lnTo>
                  <a:lnTo>
                    <a:pt x="1935946" y="2763645"/>
                  </a:lnTo>
                  <a:cubicBezTo>
                    <a:pt x="1925228" y="2759835"/>
                    <a:pt x="1905935" y="2757295"/>
                    <a:pt x="1893073" y="2754755"/>
                  </a:cubicBezTo>
                  <a:lnTo>
                    <a:pt x="1890929" y="2761105"/>
                  </a:lnTo>
                  <a:lnTo>
                    <a:pt x="1888785" y="2756025"/>
                  </a:lnTo>
                  <a:cubicBezTo>
                    <a:pt x="1882354" y="2757295"/>
                    <a:pt x="1841625" y="2756025"/>
                    <a:pt x="1807326" y="2756025"/>
                  </a:cubicBezTo>
                  <a:lnTo>
                    <a:pt x="1708717" y="2756025"/>
                  </a:lnTo>
                  <a:lnTo>
                    <a:pt x="1708717" y="2759835"/>
                  </a:lnTo>
                  <a:cubicBezTo>
                    <a:pt x="1700142" y="2759835"/>
                    <a:pt x="1693711" y="2759835"/>
                    <a:pt x="1685136" y="2761105"/>
                  </a:cubicBezTo>
                  <a:lnTo>
                    <a:pt x="1682993" y="2761105"/>
                  </a:lnTo>
                  <a:cubicBezTo>
                    <a:pt x="1659412" y="2762375"/>
                    <a:pt x="1633688" y="2763645"/>
                    <a:pt x="1603677" y="2764915"/>
                  </a:cubicBezTo>
                  <a:cubicBezTo>
                    <a:pt x="1605821" y="2763645"/>
                    <a:pt x="1605821" y="2762375"/>
                    <a:pt x="1607964" y="2761105"/>
                  </a:cubicBezTo>
                  <a:cubicBezTo>
                    <a:pt x="1610108" y="2754755"/>
                    <a:pt x="1597246" y="2750945"/>
                    <a:pt x="1590815" y="2749675"/>
                  </a:cubicBezTo>
                  <a:lnTo>
                    <a:pt x="1586528" y="2749675"/>
                  </a:lnTo>
                  <a:cubicBezTo>
                    <a:pt x="1528648" y="2748405"/>
                    <a:pt x="1517930" y="2749675"/>
                    <a:pt x="1509355" y="2753485"/>
                  </a:cubicBezTo>
                  <a:cubicBezTo>
                    <a:pt x="1507211" y="2754755"/>
                    <a:pt x="1500781" y="2756025"/>
                    <a:pt x="1453620" y="2754755"/>
                  </a:cubicBezTo>
                  <a:lnTo>
                    <a:pt x="1449332" y="2754755"/>
                  </a:lnTo>
                  <a:cubicBezTo>
                    <a:pt x="1442901" y="2756025"/>
                    <a:pt x="1438614" y="2757295"/>
                    <a:pt x="1436470" y="2758565"/>
                  </a:cubicBezTo>
                  <a:cubicBezTo>
                    <a:pt x="1380735" y="2759835"/>
                    <a:pt x="1361442" y="2761105"/>
                    <a:pt x="1346436" y="2762375"/>
                  </a:cubicBezTo>
                  <a:lnTo>
                    <a:pt x="1292844" y="2759835"/>
                  </a:lnTo>
                  <a:cubicBezTo>
                    <a:pt x="1273551" y="2758565"/>
                    <a:pt x="1262833" y="2758565"/>
                    <a:pt x="1256402" y="2757295"/>
                  </a:cubicBezTo>
                  <a:lnTo>
                    <a:pt x="1256402" y="2748405"/>
                  </a:lnTo>
                  <a:lnTo>
                    <a:pt x="1001304" y="2745865"/>
                  </a:lnTo>
                  <a:lnTo>
                    <a:pt x="1007736" y="2750945"/>
                  </a:lnTo>
                  <a:cubicBezTo>
                    <a:pt x="990586" y="2752215"/>
                    <a:pt x="956287" y="2754755"/>
                    <a:pt x="932707" y="2754755"/>
                  </a:cubicBezTo>
                  <a:cubicBezTo>
                    <a:pt x="921989" y="2754755"/>
                    <a:pt x="911270" y="2756025"/>
                    <a:pt x="902696" y="2756025"/>
                  </a:cubicBezTo>
                  <a:lnTo>
                    <a:pt x="840740" y="2756025"/>
                  </a:lnTo>
                  <a:lnTo>
                    <a:pt x="840740" y="2752215"/>
                  </a:lnTo>
                  <a:lnTo>
                    <a:pt x="836930" y="2753485"/>
                  </a:lnTo>
                  <a:cubicBezTo>
                    <a:pt x="830580" y="2754755"/>
                    <a:pt x="805180" y="2756025"/>
                    <a:pt x="778510" y="2757295"/>
                  </a:cubicBezTo>
                  <a:lnTo>
                    <a:pt x="778510" y="2752215"/>
                  </a:lnTo>
                  <a:cubicBezTo>
                    <a:pt x="754380" y="2750945"/>
                    <a:pt x="734060" y="2752215"/>
                    <a:pt x="713740" y="2754755"/>
                  </a:cubicBezTo>
                  <a:cubicBezTo>
                    <a:pt x="687070" y="2757295"/>
                    <a:pt x="660400" y="2759835"/>
                    <a:pt x="623570" y="2754755"/>
                  </a:cubicBezTo>
                  <a:cubicBezTo>
                    <a:pt x="614680" y="2754755"/>
                    <a:pt x="601980" y="2752215"/>
                    <a:pt x="589280" y="2750945"/>
                  </a:cubicBezTo>
                  <a:cubicBezTo>
                    <a:pt x="561340" y="2747135"/>
                    <a:pt x="551180" y="2745865"/>
                    <a:pt x="546100" y="2750945"/>
                  </a:cubicBezTo>
                  <a:lnTo>
                    <a:pt x="544830" y="2752215"/>
                  </a:lnTo>
                  <a:cubicBezTo>
                    <a:pt x="537210" y="2752215"/>
                    <a:pt x="529590" y="2752215"/>
                    <a:pt x="520700" y="2753485"/>
                  </a:cubicBezTo>
                  <a:cubicBezTo>
                    <a:pt x="497840" y="2754755"/>
                    <a:pt x="474980" y="2756025"/>
                    <a:pt x="448310" y="2752215"/>
                  </a:cubicBezTo>
                  <a:lnTo>
                    <a:pt x="445770" y="2752215"/>
                  </a:lnTo>
                  <a:cubicBezTo>
                    <a:pt x="444500" y="2752215"/>
                    <a:pt x="443230" y="2752215"/>
                    <a:pt x="443230" y="2753485"/>
                  </a:cubicBezTo>
                  <a:lnTo>
                    <a:pt x="429260" y="2750945"/>
                  </a:lnTo>
                  <a:cubicBezTo>
                    <a:pt x="416560" y="2748405"/>
                    <a:pt x="393700" y="2749675"/>
                    <a:pt x="373380" y="2750945"/>
                  </a:cubicBezTo>
                  <a:cubicBezTo>
                    <a:pt x="363220" y="2750945"/>
                    <a:pt x="351790" y="2752215"/>
                    <a:pt x="346710" y="2752215"/>
                  </a:cubicBezTo>
                  <a:lnTo>
                    <a:pt x="345440" y="2747135"/>
                  </a:lnTo>
                  <a:cubicBezTo>
                    <a:pt x="323850" y="2753485"/>
                    <a:pt x="297180" y="2753485"/>
                    <a:pt x="266700" y="2752215"/>
                  </a:cubicBezTo>
                  <a:cubicBezTo>
                    <a:pt x="242570" y="2750945"/>
                    <a:pt x="214630" y="2750945"/>
                    <a:pt x="185420" y="2753485"/>
                  </a:cubicBezTo>
                  <a:lnTo>
                    <a:pt x="189230" y="2748405"/>
                  </a:lnTo>
                  <a:lnTo>
                    <a:pt x="166370" y="2750945"/>
                  </a:lnTo>
                  <a:cubicBezTo>
                    <a:pt x="163830" y="2750945"/>
                    <a:pt x="161290" y="2750945"/>
                    <a:pt x="157480" y="2752215"/>
                  </a:cubicBezTo>
                  <a:lnTo>
                    <a:pt x="156210" y="2745865"/>
                  </a:lnTo>
                  <a:cubicBezTo>
                    <a:pt x="139700" y="2747135"/>
                    <a:pt x="123190" y="2748405"/>
                    <a:pt x="101600" y="2747135"/>
                  </a:cubicBezTo>
                  <a:lnTo>
                    <a:pt x="97790" y="2747135"/>
                  </a:lnTo>
                  <a:lnTo>
                    <a:pt x="87630" y="2745865"/>
                  </a:lnTo>
                  <a:lnTo>
                    <a:pt x="87630" y="2725545"/>
                  </a:lnTo>
                  <a:lnTo>
                    <a:pt x="74930" y="2725545"/>
                  </a:lnTo>
                  <a:lnTo>
                    <a:pt x="74930" y="2719195"/>
                  </a:lnTo>
                  <a:cubicBezTo>
                    <a:pt x="76200" y="2705225"/>
                    <a:pt x="77470" y="2696335"/>
                    <a:pt x="80010" y="2686175"/>
                  </a:cubicBezTo>
                  <a:lnTo>
                    <a:pt x="80010" y="2683635"/>
                  </a:lnTo>
                  <a:cubicBezTo>
                    <a:pt x="85090" y="2659505"/>
                    <a:pt x="88900" y="2632835"/>
                    <a:pt x="87630" y="2562985"/>
                  </a:cubicBezTo>
                  <a:lnTo>
                    <a:pt x="83820" y="2562985"/>
                  </a:lnTo>
                  <a:cubicBezTo>
                    <a:pt x="85090" y="2541395"/>
                    <a:pt x="86360" y="2523615"/>
                    <a:pt x="88900" y="2513455"/>
                  </a:cubicBezTo>
                  <a:cubicBezTo>
                    <a:pt x="88900" y="2465195"/>
                    <a:pt x="87630" y="2462655"/>
                    <a:pt x="81280" y="2462655"/>
                  </a:cubicBezTo>
                  <a:cubicBezTo>
                    <a:pt x="81280" y="2449955"/>
                    <a:pt x="80010" y="2439795"/>
                    <a:pt x="77470" y="2427095"/>
                  </a:cubicBezTo>
                  <a:cubicBezTo>
                    <a:pt x="76200" y="2416935"/>
                    <a:pt x="73660" y="2405505"/>
                    <a:pt x="73660" y="2391535"/>
                  </a:cubicBezTo>
                  <a:lnTo>
                    <a:pt x="78740" y="2391535"/>
                  </a:lnTo>
                  <a:lnTo>
                    <a:pt x="78740" y="2385185"/>
                  </a:lnTo>
                  <a:cubicBezTo>
                    <a:pt x="81280" y="2321685"/>
                    <a:pt x="77470" y="2314065"/>
                    <a:pt x="73660" y="2306445"/>
                  </a:cubicBezTo>
                  <a:cubicBezTo>
                    <a:pt x="72390" y="2303905"/>
                    <a:pt x="71120" y="2300095"/>
                    <a:pt x="69850" y="2289935"/>
                  </a:cubicBezTo>
                  <a:lnTo>
                    <a:pt x="78740" y="2288665"/>
                  </a:lnTo>
                  <a:lnTo>
                    <a:pt x="77470" y="2256915"/>
                  </a:lnTo>
                  <a:lnTo>
                    <a:pt x="86360" y="2270885"/>
                  </a:lnTo>
                  <a:lnTo>
                    <a:pt x="83820" y="2242945"/>
                  </a:lnTo>
                  <a:cubicBezTo>
                    <a:pt x="78740" y="2187065"/>
                    <a:pt x="80010" y="2165475"/>
                    <a:pt x="81280" y="2115945"/>
                  </a:cubicBezTo>
                  <a:lnTo>
                    <a:pt x="82550" y="2093085"/>
                  </a:lnTo>
                  <a:lnTo>
                    <a:pt x="85090" y="2072765"/>
                  </a:lnTo>
                  <a:cubicBezTo>
                    <a:pt x="87630" y="2048635"/>
                    <a:pt x="87630" y="2018155"/>
                    <a:pt x="86360" y="1992755"/>
                  </a:cubicBezTo>
                  <a:lnTo>
                    <a:pt x="88900" y="1992755"/>
                  </a:lnTo>
                  <a:cubicBezTo>
                    <a:pt x="87630" y="1986405"/>
                    <a:pt x="87630" y="1981325"/>
                    <a:pt x="87630" y="1976245"/>
                  </a:cubicBezTo>
                  <a:lnTo>
                    <a:pt x="87630" y="1958586"/>
                  </a:lnTo>
                  <a:lnTo>
                    <a:pt x="83820" y="1958586"/>
                  </a:lnTo>
                  <a:lnTo>
                    <a:pt x="78740" y="1913333"/>
                  </a:lnTo>
                  <a:lnTo>
                    <a:pt x="83820" y="1913333"/>
                  </a:lnTo>
                  <a:cubicBezTo>
                    <a:pt x="83820" y="1909292"/>
                    <a:pt x="83820" y="1906060"/>
                    <a:pt x="82550" y="1902019"/>
                  </a:cubicBezTo>
                  <a:lnTo>
                    <a:pt x="91440" y="1902019"/>
                  </a:lnTo>
                  <a:lnTo>
                    <a:pt x="91440" y="1900403"/>
                  </a:lnTo>
                  <a:lnTo>
                    <a:pt x="86360" y="1835755"/>
                  </a:lnTo>
                  <a:cubicBezTo>
                    <a:pt x="87630" y="1833330"/>
                    <a:pt x="87630" y="1829290"/>
                    <a:pt x="88900" y="1823633"/>
                  </a:cubicBezTo>
                  <a:cubicBezTo>
                    <a:pt x="90170" y="1818784"/>
                    <a:pt x="91440" y="1811511"/>
                    <a:pt x="92710" y="1809895"/>
                  </a:cubicBezTo>
                  <a:lnTo>
                    <a:pt x="93980" y="1809895"/>
                  </a:lnTo>
                  <a:cubicBezTo>
                    <a:pt x="95250" y="1792117"/>
                    <a:pt x="92710" y="1771106"/>
                    <a:pt x="91440" y="1748479"/>
                  </a:cubicBezTo>
                  <a:cubicBezTo>
                    <a:pt x="88900" y="1722620"/>
                    <a:pt x="86360" y="1695144"/>
                    <a:pt x="88900" y="1668477"/>
                  </a:cubicBezTo>
                  <a:lnTo>
                    <a:pt x="88900" y="1666861"/>
                  </a:lnTo>
                  <a:cubicBezTo>
                    <a:pt x="87630" y="1664436"/>
                    <a:pt x="87630" y="1657972"/>
                    <a:pt x="86360" y="1649890"/>
                  </a:cubicBezTo>
                  <a:cubicBezTo>
                    <a:pt x="86360" y="1636961"/>
                    <a:pt x="87630" y="1624839"/>
                    <a:pt x="87630" y="1611909"/>
                  </a:cubicBezTo>
                  <a:cubicBezTo>
                    <a:pt x="88900" y="1580393"/>
                    <a:pt x="91440" y="1547261"/>
                    <a:pt x="86360" y="1506856"/>
                  </a:cubicBezTo>
                  <a:lnTo>
                    <a:pt x="95250" y="1475340"/>
                  </a:lnTo>
                  <a:lnTo>
                    <a:pt x="95250" y="1474532"/>
                  </a:lnTo>
                  <a:cubicBezTo>
                    <a:pt x="95250" y="1462410"/>
                    <a:pt x="93980" y="1458370"/>
                    <a:pt x="87630" y="1457561"/>
                  </a:cubicBezTo>
                  <a:cubicBezTo>
                    <a:pt x="85090" y="1457561"/>
                    <a:pt x="83820" y="1457561"/>
                    <a:pt x="81280" y="1459178"/>
                  </a:cubicBezTo>
                  <a:cubicBezTo>
                    <a:pt x="81280" y="1455137"/>
                    <a:pt x="81280" y="1451097"/>
                    <a:pt x="80010" y="1444632"/>
                  </a:cubicBezTo>
                  <a:cubicBezTo>
                    <a:pt x="78740" y="1427662"/>
                    <a:pt x="80010" y="1421197"/>
                    <a:pt x="80010" y="1417964"/>
                  </a:cubicBezTo>
                  <a:cubicBezTo>
                    <a:pt x="81280" y="1417964"/>
                    <a:pt x="82550" y="1417964"/>
                    <a:pt x="85090" y="1417156"/>
                  </a:cubicBezTo>
                  <a:cubicBezTo>
                    <a:pt x="88900" y="1415540"/>
                    <a:pt x="90170" y="1412308"/>
                    <a:pt x="90170" y="1408267"/>
                  </a:cubicBezTo>
                  <a:lnTo>
                    <a:pt x="90170" y="1407459"/>
                  </a:lnTo>
                  <a:lnTo>
                    <a:pt x="88900" y="1403418"/>
                  </a:lnTo>
                  <a:cubicBezTo>
                    <a:pt x="85090" y="1385640"/>
                    <a:pt x="81280" y="1362205"/>
                    <a:pt x="81280" y="1335538"/>
                  </a:cubicBezTo>
                  <a:lnTo>
                    <a:pt x="82550" y="1335538"/>
                  </a:lnTo>
                  <a:lnTo>
                    <a:pt x="82550" y="1339578"/>
                  </a:lnTo>
                  <a:cubicBezTo>
                    <a:pt x="83820" y="1356548"/>
                    <a:pt x="85090" y="1358164"/>
                    <a:pt x="91440" y="1358164"/>
                  </a:cubicBezTo>
                  <a:cubicBezTo>
                    <a:pt x="99060" y="1358164"/>
                    <a:pt x="99060" y="1354932"/>
                    <a:pt x="101600" y="1340386"/>
                  </a:cubicBezTo>
                  <a:lnTo>
                    <a:pt x="102870" y="1337962"/>
                  </a:lnTo>
                  <a:lnTo>
                    <a:pt x="99060" y="1336346"/>
                  </a:lnTo>
                  <a:cubicBezTo>
                    <a:pt x="92710" y="1331497"/>
                    <a:pt x="92710" y="1295132"/>
                    <a:pt x="92710" y="1267657"/>
                  </a:cubicBezTo>
                  <a:cubicBezTo>
                    <a:pt x="92710" y="1219978"/>
                    <a:pt x="90170" y="1200584"/>
                    <a:pt x="83820" y="1194927"/>
                  </a:cubicBezTo>
                  <a:lnTo>
                    <a:pt x="85090" y="1187654"/>
                  </a:lnTo>
                  <a:lnTo>
                    <a:pt x="87630" y="1187654"/>
                  </a:lnTo>
                  <a:cubicBezTo>
                    <a:pt x="91440" y="1164219"/>
                    <a:pt x="88900" y="1155330"/>
                    <a:pt x="85090" y="1144825"/>
                  </a:cubicBezTo>
                  <a:cubicBezTo>
                    <a:pt x="81280" y="1135127"/>
                    <a:pt x="77470" y="1123814"/>
                    <a:pt x="78740" y="1094722"/>
                  </a:cubicBezTo>
                  <a:cubicBezTo>
                    <a:pt x="80010" y="1084217"/>
                    <a:pt x="80010" y="1076944"/>
                    <a:pt x="81280" y="1073712"/>
                  </a:cubicBezTo>
                  <a:lnTo>
                    <a:pt x="85090" y="1073712"/>
                  </a:lnTo>
                  <a:lnTo>
                    <a:pt x="81280" y="1028458"/>
                  </a:lnTo>
                  <a:lnTo>
                    <a:pt x="81280" y="1026033"/>
                  </a:lnTo>
                  <a:lnTo>
                    <a:pt x="83820" y="1026033"/>
                  </a:lnTo>
                  <a:lnTo>
                    <a:pt x="82550" y="976739"/>
                  </a:lnTo>
                  <a:lnTo>
                    <a:pt x="87630" y="982396"/>
                  </a:lnTo>
                  <a:lnTo>
                    <a:pt x="82550" y="962193"/>
                  </a:lnTo>
                  <a:cubicBezTo>
                    <a:pt x="81280" y="956536"/>
                    <a:pt x="78740" y="947647"/>
                    <a:pt x="77470" y="937950"/>
                  </a:cubicBezTo>
                  <a:lnTo>
                    <a:pt x="81280" y="929061"/>
                  </a:lnTo>
                  <a:cubicBezTo>
                    <a:pt x="90170" y="910474"/>
                    <a:pt x="88900" y="901585"/>
                    <a:pt x="87630" y="887847"/>
                  </a:cubicBezTo>
                  <a:cubicBezTo>
                    <a:pt x="86360" y="882191"/>
                    <a:pt x="86360" y="875726"/>
                    <a:pt x="85090" y="866837"/>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3402" y="83820"/>
                    <a:pt x="943425" y="85090"/>
                    <a:pt x="1014166" y="85090"/>
                  </a:cubicBezTo>
                  <a:lnTo>
                    <a:pt x="1063471" y="85090"/>
                  </a:lnTo>
                  <a:lnTo>
                    <a:pt x="1044178" y="80010"/>
                  </a:lnTo>
                  <a:cubicBezTo>
                    <a:pt x="1057040" y="80010"/>
                    <a:pt x="1065615" y="81280"/>
                    <a:pt x="1076333" y="81280"/>
                  </a:cubicBezTo>
                  <a:cubicBezTo>
                    <a:pt x="1082764" y="81280"/>
                    <a:pt x="1089195" y="82550"/>
                    <a:pt x="1095626" y="82550"/>
                  </a:cubicBezTo>
                  <a:lnTo>
                    <a:pt x="1099913" y="82550"/>
                  </a:lnTo>
                  <a:cubicBezTo>
                    <a:pt x="1106344" y="81280"/>
                    <a:pt x="1114919" y="80010"/>
                    <a:pt x="1119206" y="77470"/>
                  </a:cubicBezTo>
                  <a:lnTo>
                    <a:pt x="1119206" y="78740"/>
                  </a:lnTo>
                  <a:cubicBezTo>
                    <a:pt x="1168511" y="83820"/>
                    <a:pt x="1202810" y="82550"/>
                    <a:pt x="1230677" y="78740"/>
                  </a:cubicBezTo>
                  <a:lnTo>
                    <a:pt x="1234965" y="78740"/>
                  </a:lnTo>
                  <a:cubicBezTo>
                    <a:pt x="1337861" y="78740"/>
                    <a:pt x="1453620" y="78740"/>
                    <a:pt x="1479344" y="86360"/>
                  </a:cubicBezTo>
                  <a:lnTo>
                    <a:pt x="1483631" y="86360"/>
                  </a:lnTo>
                  <a:cubicBezTo>
                    <a:pt x="1522217" y="86360"/>
                    <a:pt x="1530792" y="86360"/>
                    <a:pt x="1532935" y="80010"/>
                  </a:cubicBezTo>
                  <a:lnTo>
                    <a:pt x="1550085" y="80010"/>
                  </a:lnTo>
                  <a:lnTo>
                    <a:pt x="1577953" y="83820"/>
                  </a:lnTo>
                  <a:lnTo>
                    <a:pt x="1603677" y="78740"/>
                  </a:lnTo>
                  <a:cubicBezTo>
                    <a:pt x="1616539" y="78740"/>
                    <a:pt x="1629401" y="78740"/>
                    <a:pt x="1637975" y="80010"/>
                  </a:cubicBezTo>
                  <a:lnTo>
                    <a:pt x="1637975" y="88900"/>
                  </a:lnTo>
                  <a:cubicBezTo>
                    <a:pt x="1691567" y="91440"/>
                    <a:pt x="1770883" y="90170"/>
                    <a:pt x="1828762" y="88900"/>
                  </a:cubicBezTo>
                  <a:cubicBezTo>
                    <a:pt x="1854486" y="88900"/>
                    <a:pt x="1878067" y="87630"/>
                    <a:pt x="1890929" y="87630"/>
                  </a:cubicBezTo>
                  <a:lnTo>
                    <a:pt x="1890929" y="85090"/>
                  </a:lnTo>
                  <a:lnTo>
                    <a:pt x="2066710" y="85090"/>
                  </a:lnTo>
                  <a:lnTo>
                    <a:pt x="2066710" y="87630"/>
                  </a:lnTo>
                  <a:cubicBezTo>
                    <a:pt x="2073141" y="86360"/>
                    <a:pt x="2079572" y="86360"/>
                    <a:pt x="2083859" y="85090"/>
                  </a:cubicBezTo>
                  <a:lnTo>
                    <a:pt x="2141739" y="85090"/>
                  </a:lnTo>
                  <a:cubicBezTo>
                    <a:pt x="2293940" y="85090"/>
                    <a:pt x="2452571" y="85090"/>
                    <a:pt x="2591910" y="81280"/>
                  </a:cubicBezTo>
                  <a:lnTo>
                    <a:pt x="2600485" y="81280"/>
                  </a:lnTo>
                  <a:cubicBezTo>
                    <a:pt x="2615491" y="81280"/>
                    <a:pt x="2628353" y="80010"/>
                    <a:pt x="2643359" y="80010"/>
                  </a:cubicBezTo>
                  <a:lnTo>
                    <a:pt x="2716243" y="77470"/>
                  </a:lnTo>
                  <a:lnTo>
                    <a:pt x="2701238" y="74930"/>
                  </a:lnTo>
                  <a:lnTo>
                    <a:pt x="2733393" y="74930"/>
                  </a:lnTo>
                  <a:cubicBezTo>
                    <a:pt x="2744111" y="78740"/>
                    <a:pt x="2763404" y="81280"/>
                    <a:pt x="2776266" y="83820"/>
                  </a:cubicBezTo>
                  <a:lnTo>
                    <a:pt x="2778410" y="77470"/>
                  </a:lnTo>
                  <a:lnTo>
                    <a:pt x="2780554" y="82550"/>
                  </a:lnTo>
                  <a:cubicBezTo>
                    <a:pt x="2786985" y="81280"/>
                    <a:pt x="2827714" y="82550"/>
                    <a:pt x="2862013" y="82550"/>
                  </a:cubicBezTo>
                  <a:lnTo>
                    <a:pt x="2960622" y="82550"/>
                  </a:lnTo>
                  <a:lnTo>
                    <a:pt x="2960622" y="78740"/>
                  </a:lnTo>
                  <a:cubicBezTo>
                    <a:pt x="2969197" y="78740"/>
                    <a:pt x="2975628" y="78740"/>
                    <a:pt x="2984203" y="77470"/>
                  </a:cubicBezTo>
                  <a:lnTo>
                    <a:pt x="2986346" y="77470"/>
                  </a:lnTo>
                  <a:cubicBezTo>
                    <a:pt x="3009927" y="76200"/>
                    <a:pt x="3035651" y="74930"/>
                    <a:pt x="3065662" y="73660"/>
                  </a:cubicBezTo>
                  <a:cubicBezTo>
                    <a:pt x="3063518" y="74930"/>
                    <a:pt x="3063518" y="76200"/>
                    <a:pt x="3061375" y="77470"/>
                  </a:cubicBezTo>
                  <a:cubicBezTo>
                    <a:pt x="3059231" y="83820"/>
                    <a:pt x="3072093" y="87630"/>
                    <a:pt x="3078524" y="88900"/>
                  </a:cubicBezTo>
                  <a:lnTo>
                    <a:pt x="3082812" y="88900"/>
                  </a:lnTo>
                  <a:cubicBezTo>
                    <a:pt x="3140691" y="90170"/>
                    <a:pt x="3151409" y="88900"/>
                    <a:pt x="3159984" y="85090"/>
                  </a:cubicBezTo>
                  <a:cubicBezTo>
                    <a:pt x="3162128" y="83820"/>
                    <a:pt x="3166415" y="82550"/>
                    <a:pt x="3215719" y="83820"/>
                  </a:cubicBezTo>
                  <a:lnTo>
                    <a:pt x="3220007" y="83820"/>
                  </a:lnTo>
                  <a:cubicBezTo>
                    <a:pt x="3226438" y="82550"/>
                    <a:pt x="3230725" y="81280"/>
                    <a:pt x="3232869" y="80010"/>
                  </a:cubicBezTo>
                  <a:cubicBezTo>
                    <a:pt x="3288604" y="78740"/>
                    <a:pt x="3307897" y="77470"/>
                    <a:pt x="3322903" y="76200"/>
                  </a:cubicBezTo>
                  <a:lnTo>
                    <a:pt x="3376495" y="78740"/>
                  </a:lnTo>
                  <a:cubicBezTo>
                    <a:pt x="3395788" y="80010"/>
                    <a:pt x="3406506" y="80010"/>
                    <a:pt x="3412937" y="81280"/>
                  </a:cubicBezTo>
                  <a:lnTo>
                    <a:pt x="3412937" y="90170"/>
                  </a:lnTo>
                  <a:lnTo>
                    <a:pt x="3668035" y="92710"/>
                  </a:lnTo>
                  <a:lnTo>
                    <a:pt x="3659460" y="91440"/>
                  </a:lnTo>
                  <a:cubicBezTo>
                    <a:pt x="3676609" y="90170"/>
                    <a:pt x="3710908" y="87630"/>
                    <a:pt x="3734488" y="87630"/>
                  </a:cubicBezTo>
                  <a:cubicBezTo>
                    <a:pt x="3785937" y="85090"/>
                    <a:pt x="3807373" y="83820"/>
                    <a:pt x="3815520" y="81280"/>
                  </a:cubicBezTo>
                  <a:lnTo>
                    <a:pt x="3825680" y="81280"/>
                  </a:lnTo>
                  <a:lnTo>
                    <a:pt x="3828220" y="85090"/>
                  </a:lnTo>
                  <a:lnTo>
                    <a:pt x="3828220" y="63500"/>
                  </a:lnTo>
                  <a:lnTo>
                    <a:pt x="3830760" y="63500"/>
                  </a:lnTo>
                  <a:lnTo>
                    <a:pt x="3829490" y="85090"/>
                  </a:lnTo>
                  <a:lnTo>
                    <a:pt x="3833300" y="83820"/>
                  </a:lnTo>
                  <a:cubicBezTo>
                    <a:pt x="3839650" y="82550"/>
                    <a:pt x="3865050" y="81280"/>
                    <a:pt x="3891720" y="80010"/>
                  </a:cubicBezTo>
                  <a:lnTo>
                    <a:pt x="3891720" y="85090"/>
                  </a:lnTo>
                  <a:cubicBezTo>
                    <a:pt x="3915850" y="86360"/>
                    <a:pt x="3936170" y="85090"/>
                    <a:pt x="3956490" y="82550"/>
                  </a:cubicBezTo>
                  <a:cubicBezTo>
                    <a:pt x="3983160" y="80010"/>
                    <a:pt x="4009830" y="77470"/>
                    <a:pt x="4046660" y="82550"/>
                  </a:cubicBezTo>
                  <a:cubicBezTo>
                    <a:pt x="4055550" y="82550"/>
                    <a:pt x="4068250" y="85090"/>
                    <a:pt x="4080950" y="86360"/>
                  </a:cubicBezTo>
                  <a:cubicBezTo>
                    <a:pt x="4108890" y="90170"/>
                    <a:pt x="4119050" y="91440"/>
                    <a:pt x="4124130" y="86360"/>
                  </a:cubicBezTo>
                  <a:lnTo>
                    <a:pt x="4125400" y="85090"/>
                  </a:lnTo>
                  <a:cubicBezTo>
                    <a:pt x="4133020" y="85090"/>
                    <a:pt x="4140640" y="85090"/>
                    <a:pt x="4149530" y="83820"/>
                  </a:cubicBezTo>
                  <a:cubicBezTo>
                    <a:pt x="4172390" y="82550"/>
                    <a:pt x="4195250" y="81280"/>
                    <a:pt x="4221920" y="85090"/>
                  </a:cubicBezTo>
                  <a:lnTo>
                    <a:pt x="4224460" y="85090"/>
                  </a:lnTo>
                  <a:cubicBezTo>
                    <a:pt x="4225730" y="85090"/>
                    <a:pt x="4227000" y="85090"/>
                    <a:pt x="4227000" y="83820"/>
                  </a:cubicBezTo>
                  <a:lnTo>
                    <a:pt x="4240970" y="86360"/>
                  </a:lnTo>
                  <a:cubicBezTo>
                    <a:pt x="4253670" y="88900"/>
                    <a:pt x="4276530" y="87630"/>
                    <a:pt x="4296850" y="86360"/>
                  </a:cubicBezTo>
                  <a:cubicBezTo>
                    <a:pt x="4307010" y="86360"/>
                    <a:pt x="4318440" y="85090"/>
                    <a:pt x="4324790" y="85090"/>
                  </a:cubicBezTo>
                  <a:lnTo>
                    <a:pt x="4326060" y="90170"/>
                  </a:lnTo>
                  <a:cubicBezTo>
                    <a:pt x="4347650" y="83820"/>
                    <a:pt x="4374320" y="83820"/>
                    <a:pt x="4404800" y="85090"/>
                  </a:cubicBezTo>
                  <a:cubicBezTo>
                    <a:pt x="4428930" y="86360"/>
                    <a:pt x="4456870" y="86360"/>
                    <a:pt x="4486080" y="83820"/>
                  </a:cubicBezTo>
                  <a:lnTo>
                    <a:pt x="4482270" y="87630"/>
                  </a:lnTo>
                  <a:lnTo>
                    <a:pt x="4505130" y="85090"/>
                  </a:lnTo>
                  <a:cubicBezTo>
                    <a:pt x="4507670" y="85090"/>
                    <a:pt x="4510210" y="85090"/>
                    <a:pt x="4514020" y="83820"/>
                  </a:cubicBezTo>
                  <a:lnTo>
                    <a:pt x="4515290" y="90170"/>
                  </a:lnTo>
                  <a:cubicBezTo>
                    <a:pt x="4531800" y="88900"/>
                    <a:pt x="4548310" y="87630"/>
                    <a:pt x="4569900" y="88900"/>
                  </a:cubicBezTo>
                  <a:lnTo>
                    <a:pt x="4573710" y="88900"/>
                  </a:lnTo>
                  <a:lnTo>
                    <a:pt x="4583870" y="90170"/>
                  </a:lnTo>
                  <a:lnTo>
                    <a:pt x="4583870" y="109220"/>
                  </a:lnTo>
                  <a:lnTo>
                    <a:pt x="4596570" y="109220"/>
                  </a:lnTo>
                  <a:lnTo>
                    <a:pt x="4596570" y="115570"/>
                  </a:lnTo>
                  <a:cubicBezTo>
                    <a:pt x="4595300" y="129540"/>
                    <a:pt x="4594030" y="138430"/>
                    <a:pt x="4591490" y="148590"/>
                  </a:cubicBezTo>
                  <a:lnTo>
                    <a:pt x="4591490" y="151130"/>
                  </a:lnTo>
                  <a:cubicBezTo>
                    <a:pt x="4586410" y="176530"/>
                    <a:pt x="4582600" y="201930"/>
                    <a:pt x="4583870" y="271780"/>
                  </a:cubicBezTo>
                  <a:lnTo>
                    <a:pt x="4587680" y="271780"/>
                  </a:lnTo>
                  <a:cubicBezTo>
                    <a:pt x="4586410" y="293370"/>
                    <a:pt x="4585140" y="311150"/>
                    <a:pt x="4582600" y="321310"/>
                  </a:cubicBezTo>
                  <a:cubicBezTo>
                    <a:pt x="4582600" y="369570"/>
                    <a:pt x="4583870" y="372110"/>
                    <a:pt x="4590220" y="372110"/>
                  </a:cubicBezTo>
                  <a:cubicBezTo>
                    <a:pt x="4590220" y="384810"/>
                    <a:pt x="4591490" y="394970"/>
                    <a:pt x="4594030" y="407670"/>
                  </a:cubicBezTo>
                  <a:cubicBezTo>
                    <a:pt x="4595300" y="417830"/>
                    <a:pt x="4597840" y="429260"/>
                    <a:pt x="4597840" y="443230"/>
                  </a:cubicBezTo>
                  <a:lnTo>
                    <a:pt x="4592760" y="443230"/>
                  </a:lnTo>
                  <a:lnTo>
                    <a:pt x="4592760" y="449580"/>
                  </a:lnTo>
                  <a:cubicBezTo>
                    <a:pt x="4590220" y="513080"/>
                    <a:pt x="4594030" y="520700"/>
                    <a:pt x="4597840" y="528320"/>
                  </a:cubicBezTo>
                  <a:cubicBezTo>
                    <a:pt x="4599110" y="530860"/>
                    <a:pt x="4600380" y="534670"/>
                    <a:pt x="4601650" y="544830"/>
                  </a:cubicBezTo>
                  <a:lnTo>
                    <a:pt x="4592760" y="546100"/>
                  </a:lnTo>
                  <a:close/>
                  <a:moveTo>
                    <a:pt x="4596570" y="756920"/>
                  </a:moveTo>
                  <a:lnTo>
                    <a:pt x="4594030" y="751840"/>
                  </a:lnTo>
                  <a:lnTo>
                    <a:pt x="4595300" y="745490"/>
                  </a:lnTo>
                  <a:cubicBezTo>
                    <a:pt x="4596570" y="750570"/>
                    <a:pt x="4596570" y="754380"/>
                    <a:pt x="4596570" y="756920"/>
                  </a:cubicBezTo>
                  <a:close/>
                  <a:moveTo>
                    <a:pt x="73660" y="2079115"/>
                  </a:moveTo>
                  <a:lnTo>
                    <a:pt x="76200" y="2084195"/>
                  </a:lnTo>
                  <a:lnTo>
                    <a:pt x="74930" y="2090545"/>
                  </a:lnTo>
                  <a:cubicBezTo>
                    <a:pt x="73660" y="2086735"/>
                    <a:pt x="73660" y="2082925"/>
                    <a:pt x="73660" y="2079115"/>
                  </a:cubicBezTo>
                  <a:close/>
                  <a:moveTo>
                    <a:pt x="4632130" y="628650"/>
                  </a:moveTo>
                  <a:lnTo>
                    <a:pt x="4632130" y="619760"/>
                  </a:lnTo>
                  <a:cubicBezTo>
                    <a:pt x="4632130" y="623570"/>
                    <a:pt x="4633400" y="626110"/>
                    <a:pt x="4633400" y="628650"/>
                  </a:cubicBezTo>
                  <a:lnTo>
                    <a:pt x="4632130" y="628650"/>
                  </a:lnTo>
                  <a:close/>
                  <a:moveTo>
                    <a:pt x="4661340" y="1152906"/>
                  </a:moveTo>
                  <a:lnTo>
                    <a:pt x="4657530" y="1152098"/>
                  </a:lnTo>
                  <a:cubicBezTo>
                    <a:pt x="4658800" y="1152098"/>
                    <a:pt x="4660070" y="1152906"/>
                    <a:pt x="4661340" y="1152906"/>
                  </a:cubicBezTo>
                  <a:close/>
                </a:path>
              </a:pathLst>
            </a:custGeom>
            <a:solidFill>
              <a:srgbClr val="DFD4BA"/>
            </a:solidFill>
          </p:spPr>
        </p:sp>
      </p:grpSp>
      <p:grpSp>
        <p:nvGrpSpPr>
          <p:cNvPr name="Group 4" id="4"/>
          <p:cNvGrpSpPr/>
          <p:nvPr/>
        </p:nvGrpSpPr>
        <p:grpSpPr>
          <a:xfrm rot="0">
            <a:off x="1518546" y="2022024"/>
            <a:ext cx="11417663" cy="6706621"/>
            <a:chOff x="0" y="0"/>
            <a:chExt cx="4318454" cy="2536617"/>
          </a:xfrm>
        </p:grpSpPr>
        <p:sp>
          <p:nvSpPr>
            <p:cNvPr name="Freeform 5" id="5"/>
            <p:cNvSpPr/>
            <p:nvPr/>
          </p:nvSpPr>
          <p:spPr>
            <a:xfrm flipH="false" flipV="false" rot="0">
              <a:off x="0" y="0"/>
              <a:ext cx="4318454" cy="2536617"/>
            </a:xfrm>
            <a:custGeom>
              <a:avLst/>
              <a:gdLst/>
              <a:ahLst/>
              <a:cxnLst/>
              <a:rect r="r" b="b" t="t" l="l"/>
              <a:pathLst>
                <a:path h="2536617" w="4318454">
                  <a:moveTo>
                    <a:pt x="0" y="0"/>
                  </a:moveTo>
                  <a:lnTo>
                    <a:pt x="4318454" y="0"/>
                  </a:lnTo>
                  <a:lnTo>
                    <a:pt x="4318454" y="2536617"/>
                  </a:lnTo>
                  <a:lnTo>
                    <a:pt x="0" y="2536617"/>
                  </a:lnTo>
                  <a:close/>
                </a:path>
              </a:pathLst>
            </a:custGeom>
            <a:solidFill>
              <a:srgbClr val="DFD4BA"/>
            </a:solidFill>
          </p:spPr>
        </p:sp>
      </p:grpSp>
      <p:sp>
        <p:nvSpPr>
          <p:cNvPr name="Freeform 6" id="6"/>
          <p:cNvSpPr/>
          <p:nvPr/>
        </p:nvSpPr>
        <p:spPr>
          <a:xfrm flipH="false" flipV="false" rot="-279860">
            <a:off x="-807167" y="-642523"/>
            <a:ext cx="5852075" cy="6056693"/>
          </a:xfrm>
          <a:custGeom>
            <a:avLst/>
            <a:gdLst/>
            <a:ahLst/>
            <a:cxnLst/>
            <a:rect r="r" b="b" t="t" l="l"/>
            <a:pathLst>
              <a:path h="6056693" w="5852075">
                <a:moveTo>
                  <a:pt x="0" y="0"/>
                </a:moveTo>
                <a:lnTo>
                  <a:pt x="5852076" y="0"/>
                </a:lnTo>
                <a:lnTo>
                  <a:pt x="5852076" y="6056693"/>
                </a:lnTo>
                <a:lnTo>
                  <a:pt x="0" y="6056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03567" y="2883365"/>
            <a:ext cx="9647622" cy="1529715"/>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Frame dan Button untuk Manage</a:t>
            </a:r>
          </a:p>
        </p:txBody>
      </p:sp>
      <p:sp>
        <p:nvSpPr>
          <p:cNvPr name="Freeform 8" id="8"/>
          <p:cNvSpPr/>
          <p:nvPr/>
        </p:nvSpPr>
        <p:spPr>
          <a:xfrm flipH="false" flipV="false" rot="27259">
            <a:off x="6491820" y="898211"/>
            <a:ext cx="1673961" cy="1705947"/>
          </a:xfrm>
          <a:custGeom>
            <a:avLst/>
            <a:gdLst/>
            <a:ahLst/>
            <a:cxnLst/>
            <a:rect r="r" b="b" t="t" l="l"/>
            <a:pathLst>
              <a:path h="1705947" w="1673961">
                <a:moveTo>
                  <a:pt x="0" y="0"/>
                </a:moveTo>
                <a:lnTo>
                  <a:pt x="1673961" y="0"/>
                </a:lnTo>
                <a:lnTo>
                  <a:pt x="1673961" y="1705948"/>
                </a:lnTo>
                <a:lnTo>
                  <a:pt x="0" y="1705948"/>
                </a:lnTo>
                <a:lnTo>
                  <a:pt x="0" y="0"/>
                </a:lnTo>
                <a:close/>
              </a:path>
            </a:pathLst>
          </a:custGeom>
          <a:blipFill>
            <a:blip r:embed="rId4"/>
            <a:stretch>
              <a:fillRect l="0" t="0" r="0" b="0"/>
            </a:stretch>
          </a:blipFill>
        </p:spPr>
      </p:sp>
      <p:sp>
        <p:nvSpPr>
          <p:cNvPr name="Freeform 9" id="9"/>
          <p:cNvSpPr/>
          <p:nvPr/>
        </p:nvSpPr>
        <p:spPr>
          <a:xfrm flipH="false" flipV="false" rot="1448826">
            <a:off x="16351662" y="-955145"/>
            <a:ext cx="3130606" cy="5142679"/>
          </a:xfrm>
          <a:custGeom>
            <a:avLst/>
            <a:gdLst/>
            <a:ahLst/>
            <a:cxnLst/>
            <a:rect r="r" b="b" t="t" l="l"/>
            <a:pathLst>
              <a:path h="5142679" w="3130606">
                <a:moveTo>
                  <a:pt x="0" y="0"/>
                </a:moveTo>
                <a:lnTo>
                  <a:pt x="3130606" y="0"/>
                </a:lnTo>
                <a:lnTo>
                  <a:pt x="3130606" y="5142679"/>
                </a:lnTo>
                <a:lnTo>
                  <a:pt x="0" y="51426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545912">
            <a:off x="13824061" y="6442066"/>
            <a:ext cx="5852075" cy="6056693"/>
          </a:xfrm>
          <a:custGeom>
            <a:avLst/>
            <a:gdLst/>
            <a:ahLst/>
            <a:cxnLst/>
            <a:rect r="r" b="b" t="t" l="l"/>
            <a:pathLst>
              <a:path h="6056693" w="5852075">
                <a:moveTo>
                  <a:pt x="0" y="0"/>
                </a:moveTo>
                <a:lnTo>
                  <a:pt x="5852075" y="0"/>
                </a:lnTo>
                <a:lnTo>
                  <a:pt x="5852075" y="6056693"/>
                </a:lnTo>
                <a:lnTo>
                  <a:pt x="0" y="6056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793289">
            <a:off x="12376938" y="377891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344365" y="794377"/>
            <a:ext cx="1606653" cy="1643635"/>
          </a:xfrm>
          <a:custGeom>
            <a:avLst/>
            <a:gdLst/>
            <a:ahLst/>
            <a:cxnLst/>
            <a:rect r="r" b="b" t="t" l="l"/>
            <a:pathLst>
              <a:path h="1643635" w="1606653">
                <a:moveTo>
                  <a:pt x="0" y="0"/>
                </a:moveTo>
                <a:lnTo>
                  <a:pt x="1606653" y="0"/>
                </a:lnTo>
                <a:lnTo>
                  <a:pt x="1606653" y="1643635"/>
                </a:lnTo>
                <a:lnTo>
                  <a:pt x="0" y="16436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0">
            <a:off x="334129" y="7700029"/>
            <a:ext cx="2130340" cy="2179376"/>
          </a:xfrm>
          <a:custGeom>
            <a:avLst/>
            <a:gdLst/>
            <a:ahLst/>
            <a:cxnLst/>
            <a:rect r="r" b="b" t="t" l="l"/>
            <a:pathLst>
              <a:path h="2179376" w="2130340">
                <a:moveTo>
                  <a:pt x="2130340" y="0"/>
                </a:moveTo>
                <a:lnTo>
                  <a:pt x="0" y="0"/>
                </a:lnTo>
                <a:lnTo>
                  <a:pt x="0" y="2179375"/>
                </a:lnTo>
                <a:lnTo>
                  <a:pt x="2130340" y="2179375"/>
                </a:lnTo>
                <a:lnTo>
                  <a:pt x="213034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true" flipV="false" rot="0">
            <a:off x="16989214" y="5010682"/>
            <a:ext cx="1147125" cy="1173530"/>
          </a:xfrm>
          <a:custGeom>
            <a:avLst/>
            <a:gdLst/>
            <a:ahLst/>
            <a:cxnLst/>
            <a:rect r="r" b="b" t="t" l="l"/>
            <a:pathLst>
              <a:path h="1173530" w="1147125">
                <a:moveTo>
                  <a:pt x="1147125" y="0"/>
                </a:moveTo>
                <a:lnTo>
                  <a:pt x="0" y="0"/>
                </a:lnTo>
                <a:lnTo>
                  <a:pt x="0" y="1173529"/>
                </a:lnTo>
                <a:lnTo>
                  <a:pt x="1147125" y="1173529"/>
                </a:lnTo>
                <a:lnTo>
                  <a:pt x="11471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300445" y="4565480"/>
            <a:ext cx="9750743" cy="2468858"/>
          </a:xfrm>
          <a:custGeom>
            <a:avLst/>
            <a:gdLst/>
            <a:ahLst/>
            <a:cxnLst/>
            <a:rect r="r" b="b" t="t" l="l"/>
            <a:pathLst>
              <a:path h="2468858" w="9750743">
                <a:moveTo>
                  <a:pt x="0" y="0"/>
                </a:moveTo>
                <a:lnTo>
                  <a:pt x="9750744" y="0"/>
                </a:lnTo>
                <a:lnTo>
                  <a:pt x="9750744" y="2468858"/>
                </a:lnTo>
                <a:lnTo>
                  <a:pt x="0" y="2468858"/>
                </a:lnTo>
                <a:lnTo>
                  <a:pt x="0" y="0"/>
                </a:lnTo>
                <a:close/>
              </a:path>
            </a:pathLst>
          </a:custGeom>
          <a:blipFill>
            <a:blip r:embed="rId13"/>
            <a:stretch>
              <a:fillRect l="0" t="0" r="0" b="0"/>
            </a:stretch>
          </a:blipFill>
        </p:spPr>
      </p:sp>
      <p:sp>
        <p:nvSpPr>
          <p:cNvPr name="TextBox 16" id="16"/>
          <p:cNvSpPr txBox="true"/>
          <p:nvPr/>
        </p:nvSpPr>
        <p:spPr>
          <a:xfrm rot="0">
            <a:off x="2300445" y="6987485"/>
            <a:ext cx="10038786" cy="1526540"/>
          </a:xfrm>
          <a:prstGeom prst="rect">
            <a:avLst/>
          </a:prstGeom>
        </p:spPr>
        <p:txBody>
          <a:bodyPr anchor="t" rtlCol="false" tIns="0" lIns="0" bIns="0" rIns="0">
            <a:spAutoFit/>
          </a:bodyPr>
          <a:lstStyle/>
          <a:p>
            <a:pPr algn="ctr">
              <a:lnSpc>
                <a:spcPts val="4060"/>
              </a:lnSpc>
            </a:pPr>
            <a:r>
              <a:rPr lang="en-US" sz="2900">
                <a:solidFill>
                  <a:srgbClr val="8E3D1B"/>
                </a:solidFill>
                <a:latin typeface="Open Sans"/>
              </a:rPr>
              <a:t>Dibuat frame untuk mengelompokkan tombol-tombol yang terkait dengan manajemen data seperti menyimpan, memperbarui, menghapus, dan sebagainya.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739028" y="672971"/>
            <a:ext cx="16809944" cy="10942480"/>
            <a:chOff x="0" y="0"/>
            <a:chExt cx="6921156" cy="4505346"/>
          </a:xfrm>
        </p:grpSpPr>
        <p:sp>
          <p:nvSpPr>
            <p:cNvPr name="Freeform 3" id="3"/>
            <p:cNvSpPr/>
            <p:nvPr/>
          </p:nvSpPr>
          <p:spPr>
            <a:xfrm flipH="false" flipV="false" rot="0">
              <a:off x="0" y="-2540"/>
              <a:ext cx="6921156" cy="4507886"/>
            </a:xfrm>
            <a:custGeom>
              <a:avLst/>
              <a:gdLst/>
              <a:ahLst/>
              <a:cxnLst/>
              <a:rect r="r" b="b" t="t" l="l"/>
              <a:pathLst>
                <a:path h="4507886" w="6921156">
                  <a:moveTo>
                    <a:pt x="6918616" y="1221829"/>
                  </a:moveTo>
                  <a:lnTo>
                    <a:pt x="6921156" y="1197583"/>
                  </a:lnTo>
                  <a:lnTo>
                    <a:pt x="6914806" y="1203645"/>
                  </a:lnTo>
                  <a:lnTo>
                    <a:pt x="6914806" y="1165255"/>
                  </a:lnTo>
                  <a:cubicBezTo>
                    <a:pt x="6914806" y="1163234"/>
                    <a:pt x="6913536" y="1157173"/>
                    <a:pt x="6912266" y="1149091"/>
                  </a:cubicBezTo>
                  <a:lnTo>
                    <a:pt x="6912266" y="1145050"/>
                  </a:lnTo>
                  <a:lnTo>
                    <a:pt x="6910996" y="1145050"/>
                  </a:lnTo>
                  <a:cubicBezTo>
                    <a:pt x="6909726" y="1136968"/>
                    <a:pt x="6905916" y="1136968"/>
                    <a:pt x="6904646" y="1136968"/>
                  </a:cubicBezTo>
                  <a:cubicBezTo>
                    <a:pt x="6904646" y="1072311"/>
                    <a:pt x="6905916" y="1005635"/>
                    <a:pt x="6907186" y="940978"/>
                  </a:cubicBezTo>
                  <a:cubicBezTo>
                    <a:pt x="6907186" y="922794"/>
                    <a:pt x="6908456" y="906630"/>
                    <a:pt x="6908456" y="888445"/>
                  </a:cubicBezTo>
                  <a:lnTo>
                    <a:pt x="6912266" y="888445"/>
                  </a:lnTo>
                  <a:lnTo>
                    <a:pt x="6912266" y="847090"/>
                  </a:lnTo>
                  <a:lnTo>
                    <a:pt x="6916076" y="847090"/>
                  </a:lnTo>
                  <a:lnTo>
                    <a:pt x="6916076" y="816610"/>
                  </a:lnTo>
                  <a:cubicBezTo>
                    <a:pt x="6918616" y="781050"/>
                    <a:pt x="6921156" y="726440"/>
                    <a:pt x="6918616" y="692150"/>
                  </a:cubicBezTo>
                  <a:cubicBezTo>
                    <a:pt x="6919886" y="674370"/>
                    <a:pt x="6917346" y="652780"/>
                    <a:pt x="6916076" y="641350"/>
                  </a:cubicBezTo>
                  <a:lnTo>
                    <a:pt x="6917346" y="641350"/>
                  </a:lnTo>
                  <a:lnTo>
                    <a:pt x="6913536" y="542290"/>
                  </a:lnTo>
                  <a:lnTo>
                    <a:pt x="6914806" y="541020"/>
                  </a:lnTo>
                  <a:lnTo>
                    <a:pt x="6914806" y="537210"/>
                  </a:lnTo>
                  <a:cubicBezTo>
                    <a:pt x="6914806" y="502920"/>
                    <a:pt x="6913536" y="468630"/>
                    <a:pt x="6913536" y="431800"/>
                  </a:cubicBezTo>
                  <a:cubicBezTo>
                    <a:pt x="6910996" y="361950"/>
                    <a:pt x="6909726" y="290830"/>
                    <a:pt x="6916076" y="213360"/>
                  </a:cubicBezTo>
                  <a:lnTo>
                    <a:pt x="6916076" y="207010"/>
                  </a:lnTo>
                  <a:cubicBezTo>
                    <a:pt x="6914806" y="191770"/>
                    <a:pt x="6914806" y="176530"/>
                    <a:pt x="6914806" y="158750"/>
                  </a:cubicBezTo>
                  <a:lnTo>
                    <a:pt x="6914806" y="80010"/>
                  </a:lnTo>
                  <a:lnTo>
                    <a:pt x="6919886" y="59690"/>
                  </a:lnTo>
                  <a:lnTo>
                    <a:pt x="6919886" y="8890"/>
                  </a:lnTo>
                  <a:lnTo>
                    <a:pt x="6913536" y="8890"/>
                  </a:lnTo>
                  <a:cubicBezTo>
                    <a:pt x="6875436" y="8890"/>
                    <a:pt x="6819556" y="7620"/>
                    <a:pt x="6804316" y="7620"/>
                  </a:cubicBezTo>
                  <a:cubicBezTo>
                    <a:pt x="6776376" y="7620"/>
                    <a:pt x="6761136" y="7620"/>
                    <a:pt x="6753516" y="8890"/>
                  </a:cubicBezTo>
                  <a:cubicBezTo>
                    <a:pt x="6720496" y="0"/>
                    <a:pt x="6641756" y="1270"/>
                    <a:pt x="6565556" y="3810"/>
                  </a:cubicBezTo>
                  <a:cubicBezTo>
                    <a:pt x="6527456" y="5080"/>
                    <a:pt x="6490626" y="5080"/>
                    <a:pt x="6465226" y="3810"/>
                  </a:cubicBezTo>
                  <a:lnTo>
                    <a:pt x="6461416" y="3810"/>
                  </a:lnTo>
                  <a:lnTo>
                    <a:pt x="6458876" y="10160"/>
                  </a:lnTo>
                  <a:cubicBezTo>
                    <a:pt x="6408076" y="10160"/>
                    <a:pt x="6358546" y="11430"/>
                    <a:pt x="6293776" y="13970"/>
                  </a:cubicBezTo>
                  <a:lnTo>
                    <a:pt x="6282346" y="13970"/>
                  </a:lnTo>
                  <a:lnTo>
                    <a:pt x="6283616" y="16510"/>
                  </a:lnTo>
                  <a:lnTo>
                    <a:pt x="6250596" y="16510"/>
                  </a:lnTo>
                  <a:lnTo>
                    <a:pt x="6250596" y="21590"/>
                  </a:lnTo>
                  <a:cubicBezTo>
                    <a:pt x="6227736" y="21590"/>
                    <a:pt x="6203606" y="20320"/>
                    <a:pt x="6176936" y="19050"/>
                  </a:cubicBezTo>
                  <a:cubicBezTo>
                    <a:pt x="6154076" y="17780"/>
                    <a:pt x="6131216" y="17780"/>
                    <a:pt x="6108356" y="16510"/>
                  </a:cubicBezTo>
                  <a:lnTo>
                    <a:pt x="6108356" y="15240"/>
                  </a:lnTo>
                  <a:cubicBezTo>
                    <a:pt x="6100736" y="13970"/>
                    <a:pt x="6091846" y="13970"/>
                    <a:pt x="6084226" y="12700"/>
                  </a:cubicBezTo>
                  <a:lnTo>
                    <a:pt x="6082956" y="44450"/>
                  </a:lnTo>
                  <a:lnTo>
                    <a:pt x="6079146" y="44450"/>
                  </a:lnTo>
                  <a:lnTo>
                    <a:pt x="6079146" y="13970"/>
                  </a:lnTo>
                  <a:cubicBezTo>
                    <a:pt x="5958205" y="10160"/>
                    <a:pt x="5803438" y="12700"/>
                    <a:pt x="5652447" y="15240"/>
                  </a:cubicBezTo>
                  <a:cubicBezTo>
                    <a:pt x="5497681" y="17780"/>
                    <a:pt x="5350465" y="20320"/>
                    <a:pt x="5214573" y="16510"/>
                  </a:cubicBezTo>
                  <a:cubicBezTo>
                    <a:pt x="5150402" y="17780"/>
                    <a:pt x="5101329" y="17780"/>
                    <a:pt x="5059807" y="16510"/>
                  </a:cubicBezTo>
                  <a:lnTo>
                    <a:pt x="5059807" y="15240"/>
                  </a:lnTo>
                  <a:lnTo>
                    <a:pt x="4931464" y="12700"/>
                  </a:lnTo>
                  <a:lnTo>
                    <a:pt x="4931464" y="16510"/>
                  </a:lnTo>
                  <a:cubicBezTo>
                    <a:pt x="4889942" y="16510"/>
                    <a:pt x="4844645" y="17780"/>
                    <a:pt x="4795572" y="17780"/>
                  </a:cubicBezTo>
                  <a:lnTo>
                    <a:pt x="4765374" y="12700"/>
                  </a:lnTo>
                  <a:lnTo>
                    <a:pt x="4746500" y="12700"/>
                  </a:lnTo>
                  <a:cubicBezTo>
                    <a:pt x="4697428" y="11430"/>
                    <a:pt x="4674780" y="11430"/>
                    <a:pt x="4667229" y="19050"/>
                  </a:cubicBezTo>
                  <a:lnTo>
                    <a:pt x="4667229" y="21590"/>
                  </a:lnTo>
                  <a:cubicBezTo>
                    <a:pt x="4648356" y="22860"/>
                    <a:pt x="4629482" y="22860"/>
                    <a:pt x="4614383" y="24130"/>
                  </a:cubicBezTo>
                  <a:cubicBezTo>
                    <a:pt x="4576635" y="19050"/>
                    <a:pt x="4527563" y="20320"/>
                    <a:pt x="4470941" y="20320"/>
                  </a:cubicBezTo>
                  <a:cubicBezTo>
                    <a:pt x="4414319" y="21590"/>
                    <a:pt x="4353923" y="21590"/>
                    <a:pt x="4312401" y="16510"/>
                  </a:cubicBezTo>
                  <a:lnTo>
                    <a:pt x="4308625" y="15240"/>
                  </a:lnTo>
                  <a:lnTo>
                    <a:pt x="4301076" y="15240"/>
                  </a:lnTo>
                  <a:cubicBezTo>
                    <a:pt x="4282202" y="16510"/>
                    <a:pt x="4206707" y="17780"/>
                    <a:pt x="4134986" y="19050"/>
                  </a:cubicBezTo>
                  <a:cubicBezTo>
                    <a:pt x="4067040" y="20320"/>
                    <a:pt x="3991544" y="21590"/>
                    <a:pt x="3931148" y="22860"/>
                  </a:cubicBezTo>
                  <a:cubicBezTo>
                    <a:pt x="3919824" y="20320"/>
                    <a:pt x="3897175" y="19050"/>
                    <a:pt x="3870751" y="19050"/>
                  </a:cubicBezTo>
                  <a:cubicBezTo>
                    <a:pt x="3783931" y="20320"/>
                    <a:pt x="3685787" y="21590"/>
                    <a:pt x="3564994" y="21590"/>
                  </a:cubicBezTo>
                  <a:lnTo>
                    <a:pt x="3561220" y="20320"/>
                  </a:lnTo>
                  <a:lnTo>
                    <a:pt x="3542346" y="21590"/>
                  </a:lnTo>
                  <a:cubicBezTo>
                    <a:pt x="3463075" y="21590"/>
                    <a:pt x="3383805" y="20320"/>
                    <a:pt x="3304535" y="20320"/>
                  </a:cubicBezTo>
                  <a:lnTo>
                    <a:pt x="3304535" y="17780"/>
                  </a:lnTo>
                  <a:cubicBezTo>
                    <a:pt x="3281886" y="19050"/>
                    <a:pt x="3259237" y="19050"/>
                    <a:pt x="3240363" y="20320"/>
                  </a:cubicBezTo>
                  <a:lnTo>
                    <a:pt x="3210165" y="20320"/>
                  </a:lnTo>
                  <a:cubicBezTo>
                    <a:pt x="3025201" y="19050"/>
                    <a:pt x="2832687" y="17780"/>
                    <a:pt x="2636398" y="17780"/>
                  </a:cubicBezTo>
                  <a:lnTo>
                    <a:pt x="2628849" y="17780"/>
                  </a:lnTo>
                  <a:lnTo>
                    <a:pt x="2617525" y="22860"/>
                  </a:lnTo>
                  <a:lnTo>
                    <a:pt x="2617525" y="27940"/>
                  </a:lnTo>
                  <a:lnTo>
                    <a:pt x="2609975" y="27940"/>
                  </a:lnTo>
                  <a:lnTo>
                    <a:pt x="2375939" y="16510"/>
                  </a:lnTo>
                  <a:cubicBezTo>
                    <a:pt x="2341966" y="16510"/>
                    <a:pt x="2323092" y="19050"/>
                    <a:pt x="2300443" y="20320"/>
                  </a:cubicBezTo>
                  <a:cubicBezTo>
                    <a:pt x="2266470" y="22860"/>
                    <a:pt x="2236272" y="26670"/>
                    <a:pt x="2138128" y="21590"/>
                  </a:cubicBezTo>
                  <a:lnTo>
                    <a:pt x="2138128" y="24130"/>
                  </a:lnTo>
                  <a:lnTo>
                    <a:pt x="1900316" y="24130"/>
                  </a:lnTo>
                  <a:cubicBezTo>
                    <a:pt x="1624757" y="24130"/>
                    <a:pt x="1307676" y="24130"/>
                    <a:pt x="1062315" y="19050"/>
                  </a:cubicBezTo>
                  <a:lnTo>
                    <a:pt x="960396" y="17780"/>
                  </a:lnTo>
                  <a:lnTo>
                    <a:pt x="1001919" y="24130"/>
                  </a:lnTo>
                  <a:lnTo>
                    <a:pt x="979270" y="24130"/>
                  </a:lnTo>
                  <a:cubicBezTo>
                    <a:pt x="881126"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2178"/>
                    <a:pt x="6350" y="882383"/>
                    <a:pt x="6350" y="971286"/>
                  </a:cubicBezTo>
                  <a:lnTo>
                    <a:pt x="10160" y="971286"/>
                  </a:lnTo>
                  <a:lnTo>
                    <a:pt x="10160" y="981388"/>
                  </a:lnTo>
                  <a:lnTo>
                    <a:pt x="19050" y="983409"/>
                  </a:lnTo>
                  <a:lnTo>
                    <a:pt x="19050" y="1011696"/>
                  </a:lnTo>
                  <a:lnTo>
                    <a:pt x="12700" y="1011696"/>
                  </a:lnTo>
                  <a:lnTo>
                    <a:pt x="16510" y="1092517"/>
                  </a:lnTo>
                  <a:lnTo>
                    <a:pt x="16510" y="1104640"/>
                  </a:lnTo>
                  <a:cubicBezTo>
                    <a:pt x="13970" y="1179399"/>
                    <a:pt x="10160" y="1256178"/>
                    <a:pt x="16510" y="1308711"/>
                  </a:cubicBezTo>
                  <a:cubicBezTo>
                    <a:pt x="16510" y="1312752"/>
                    <a:pt x="16510" y="1314773"/>
                    <a:pt x="15240" y="1316793"/>
                  </a:cubicBezTo>
                  <a:lnTo>
                    <a:pt x="12700" y="1318814"/>
                  </a:lnTo>
                  <a:lnTo>
                    <a:pt x="12700" y="1326896"/>
                  </a:lnTo>
                  <a:cubicBezTo>
                    <a:pt x="13970" y="1347101"/>
                    <a:pt x="13970" y="1377409"/>
                    <a:pt x="15240" y="1409737"/>
                  </a:cubicBezTo>
                  <a:cubicBezTo>
                    <a:pt x="16510" y="1474393"/>
                    <a:pt x="19050" y="1547132"/>
                    <a:pt x="21590" y="1581480"/>
                  </a:cubicBezTo>
                  <a:cubicBezTo>
                    <a:pt x="21590" y="1585521"/>
                    <a:pt x="20320" y="1589562"/>
                    <a:pt x="20320" y="1591583"/>
                  </a:cubicBezTo>
                  <a:cubicBezTo>
                    <a:pt x="20320" y="1593603"/>
                    <a:pt x="19050" y="1595624"/>
                    <a:pt x="19050" y="1597644"/>
                  </a:cubicBezTo>
                  <a:lnTo>
                    <a:pt x="21590" y="1597644"/>
                  </a:lnTo>
                  <a:lnTo>
                    <a:pt x="21590" y="1599665"/>
                  </a:lnTo>
                  <a:cubicBezTo>
                    <a:pt x="15240" y="1646137"/>
                    <a:pt x="17780" y="1743121"/>
                    <a:pt x="20320" y="1830003"/>
                  </a:cubicBezTo>
                  <a:cubicBezTo>
                    <a:pt x="21590" y="1894660"/>
                    <a:pt x="24130" y="1975480"/>
                    <a:pt x="20320" y="1991644"/>
                  </a:cubicBezTo>
                  <a:lnTo>
                    <a:pt x="16510" y="1991644"/>
                  </a:lnTo>
                  <a:lnTo>
                    <a:pt x="17780" y="2147223"/>
                  </a:lnTo>
                  <a:lnTo>
                    <a:pt x="11430" y="2147223"/>
                  </a:lnTo>
                  <a:cubicBezTo>
                    <a:pt x="11430" y="2165408"/>
                    <a:pt x="10160" y="2181572"/>
                    <a:pt x="10160" y="2197736"/>
                  </a:cubicBezTo>
                  <a:lnTo>
                    <a:pt x="8890" y="2195716"/>
                  </a:lnTo>
                  <a:lnTo>
                    <a:pt x="10160" y="2219962"/>
                  </a:lnTo>
                  <a:lnTo>
                    <a:pt x="10160" y="2226024"/>
                  </a:lnTo>
                  <a:lnTo>
                    <a:pt x="13970" y="2377562"/>
                  </a:lnTo>
                  <a:lnTo>
                    <a:pt x="21590" y="2377562"/>
                  </a:lnTo>
                  <a:cubicBezTo>
                    <a:pt x="22860" y="2387665"/>
                    <a:pt x="22860" y="2397767"/>
                    <a:pt x="24130" y="2405849"/>
                  </a:cubicBezTo>
                  <a:lnTo>
                    <a:pt x="22860" y="2403828"/>
                  </a:lnTo>
                  <a:lnTo>
                    <a:pt x="21590" y="2436157"/>
                  </a:lnTo>
                  <a:cubicBezTo>
                    <a:pt x="20320" y="2468485"/>
                    <a:pt x="20320" y="2494751"/>
                    <a:pt x="20320" y="2518998"/>
                  </a:cubicBezTo>
                  <a:cubicBezTo>
                    <a:pt x="17780" y="2531121"/>
                    <a:pt x="15240" y="2543244"/>
                    <a:pt x="13970" y="2557387"/>
                  </a:cubicBezTo>
                  <a:lnTo>
                    <a:pt x="12700" y="2563449"/>
                  </a:lnTo>
                  <a:lnTo>
                    <a:pt x="12700" y="2567490"/>
                  </a:lnTo>
                  <a:cubicBezTo>
                    <a:pt x="13970" y="2569510"/>
                    <a:pt x="15240" y="2577593"/>
                    <a:pt x="16510" y="2613962"/>
                  </a:cubicBezTo>
                  <a:cubicBezTo>
                    <a:pt x="16510" y="2662454"/>
                    <a:pt x="19050" y="2702864"/>
                    <a:pt x="22860" y="2765500"/>
                  </a:cubicBezTo>
                  <a:lnTo>
                    <a:pt x="12700" y="2824095"/>
                  </a:lnTo>
                  <a:cubicBezTo>
                    <a:pt x="8890" y="2846320"/>
                    <a:pt x="8890" y="2852382"/>
                    <a:pt x="8890" y="2862485"/>
                  </a:cubicBezTo>
                  <a:cubicBezTo>
                    <a:pt x="8890" y="2870567"/>
                    <a:pt x="8890" y="2882690"/>
                    <a:pt x="5080" y="2917038"/>
                  </a:cubicBezTo>
                  <a:lnTo>
                    <a:pt x="8890" y="2919059"/>
                  </a:lnTo>
                  <a:cubicBezTo>
                    <a:pt x="10160" y="2931182"/>
                    <a:pt x="10160" y="2977654"/>
                    <a:pt x="10160" y="3007961"/>
                  </a:cubicBezTo>
                  <a:cubicBezTo>
                    <a:pt x="10160" y="3068577"/>
                    <a:pt x="10160" y="3090802"/>
                    <a:pt x="12700" y="3096864"/>
                  </a:cubicBezTo>
                  <a:cubicBezTo>
                    <a:pt x="10160" y="3125151"/>
                    <a:pt x="8890" y="3151418"/>
                    <a:pt x="8890" y="3179705"/>
                  </a:cubicBezTo>
                  <a:cubicBezTo>
                    <a:pt x="7620" y="3212033"/>
                    <a:pt x="7620" y="3246382"/>
                    <a:pt x="2540" y="3288812"/>
                  </a:cubicBezTo>
                  <a:lnTo>
                    <a:pt x="0" y="3313058"/>
                  </a:lnTo>
                  <a:lnTo>
                    <a:pt x="6350" y="3306997"/>
                  </a:lnTo>
                  <a:lnTo>
                    <a:pt x="6350" y="3345387"/>
                  </a:lnTo>
                  <a:cubicBezTo>
                    <a:pt x="6350" y="3347408"/>
                    <a:pt x="7620" y="3353469"/>
                    <a:pt x="8890" y="3361551"/>
                  </a:cubicBezTo>
                  <a:lnTo>
                    <a:pt x="8890" y="3365592"/>
                  </a:lnTo>
                  <a:lnTo>
                    <a:pt x="10160" y="3365592"/>
                  </a:lnTo>
                  <a:cubicBezTo>
                    <a:pt x="11430" y="3373674"/>
                    <a:pt x="15240" y="3373674"/>
                    <a:pt x="16510" y="3373674"/>
                  </a:cubicBezTo>
                  <a:cubicBezTo>
                    <a:pt x="16510" y="3438330"/>
                    <a:pt x="15240" y="3505007"/>
                    <a:pt x="13970" y="3569664"/>
                  </a:cubicBezTo>
                  <a:cubicBezTo>
                    <a:pt x="13970" y="3587848"/>
                    <a:pt x="12700" y="3604012"/>
                    <a:pt x="12700" y="3622197"/>
                  </a:cubicBezTo>
                  <a:lnTo>
                    <a:pt x="8890" y="3622197"/>
                  </a:lnTo>
                  <a:lnTo>
                    <a:pt x="8890" y="3660796"/>
                  </a:lnTo>
                  <a:lnTo>
                    <a:pt x="6350" y="3660796"/>
                  </a:lnTo>
                  <a:lnTo>
                    <a:pt x="6350" y="3691276"/>
                  </a:lnTo>
                  <a:cubicBezTo>
                    <a:pt x="3810" y="3726836"/>
                    <a:pt x="1270" y="3781446"/>
                    <a:pt x="3810" y="3815736"/>
                  </a:cubicBezTo>
                  <a:cubicBezTo>
                    <a:pt x="2540" y="3833516"/>
                    <a:pt x="5080" y="3855106"/>
                    <a:pt x="6350" y="3866536"/>
                  </a:cubicBezTo>
                  <a:lnTo>
                    <a:pt x="5080" y="3866536"/>
                  </a:lnTo>
                  <a:lnTo>
                    <a:pt x="8890" y="3965596"/>
                  </a:lnTo>
                  <a:lnTo>
                    <a:pt x="7620" y="3966866"/>
                  </a:lnTo>
                  <a:lnTo>
                    <a:pt x="7620" y="3970676"/>
                  </a:lnTo>
                  <a:cubicBezTo>
                    <a:pt x="7620" y="4004966"/>
                    <a:pt x="8890" y="4039256"/>
                    <a:pt x="8890" y="4076086"/>
                  </a:cubicBezTo>
                  <a:cubicBezTo>
                    <a:pt x="11430" y="4145936"/>
                    <a:pt x="12700" y="4217056"/>
                    <a:pt x="6350" y="4294526"/>
                  </a:cubicBezTo>
                  <a:lnTo>
                    <a:pt x="6350" y="4300876"/>
                  </a:lnTo>
                  <a:cubicBezTo>
                    <a:pt x="7620" y="4316116"/>
                    <a:pt x="7620" y="4331356"/>
                    <a:pt x="7620" y="4349136"/>
                  </a:cubicBezTo>
                  <a:lnTo>
                    <a:pt x="7620" y="4427876"/>
                  </a:lnTo>
                  <a:lnTo>
                    <a:pt x="2540" y="4448196"/>
                  </a:lnTo>
                  <a:lnTo>
                    <a:pt x="2540" y="4498996"/>
                  </a:lnTo>
                  <a:lnTo>
                    <a:pt x="8890" y="4498996"/>
                  </a:lnTo>
                  <a:cubicBezTo>
                    <a:pt x="46990" y="4498996"/>
                    <a:pt x="102870" y="4500266"/>
                    <a:pt x="118110" y="4500266"/>
                  </a:cubicBezTo>
                  <a:cubicBezTo>
                    <a:pt x="146050" y="4500266"/>
                    <a:pt x="161290" y="4500266"/>
                    <a:pt x="168910" y="4498996"/>
                  </a:cubicBezTo>
                  <a:cubicBezTo>
                    <a:pt x="189230" y="4504076"/>
                    <a:pt x="227330" y="4505346"/>
                    <a:pt x="271780" y="4505346"/>
                  </a:cubicBezTo>
                  <a:cubicBezTo>
                    <a:pt x="298450" y="4505346"/>
                    <a:pt x="327660" y="4505346"/>
                    <a:pt x="356870" y="4504076"/>
                  </a:cubicBezTo>
                  <a:cubicBezTo>
                    <a:pt x="394970" y="4502806"/>
                    <a:pt x="431800" y="4502806"/>
                    <a:pt x="457200" y="4504076"/>
                  </a:cubicBezTo>
                  <a:lnTo>
                    <a:pt x="461010" y="4504076"/>
                  </a:lnTo>
                  <a:lnTo>
                    <a:pt x="463550" y="4497726"/>
                  </a:lnTo>
                  <a:cubicBezTo>
                    <a:pt x="514350" y="4497726"/>
                    <a:pt x="563880" y="4496456"/>
                    <a:pt x="628650" y="4493916"/>
                  </a:cubicBezTo>
                  <a:lnTo>
                    <a:pt x="640080" y="4493916"/>
                  </a:lnTo>
                  <a:lnTo>
                    <a:pt x="638810" y="4491376"/>
                  </a:lnTo>
                  <a:lnTo>
                    <a:pt x="671830" y="4491376"/>
                  </a:lnTo>
                  <a:lnTo>
                    <a:pt x="671830" y="4486296"/>
                  </a:lnTo>
                  <a:cubicBezTo>
                    <a:pt x="694690" y="4486296"/>
                    <a:pt x="718820" y="4487566"/>
                    <a:pt x="745490" y="4488836"/>
                  </a:cubicBezTo>
                  <a:cubicBezTo>
                    <a:pt x="763270" y="4490106"/>
                    <a:pt x="781050" y="4490106"/>
                    <a:pt x="798830" y="4491376"/>
                  </a:cubicBezTo>
                  <a:lnTo>
                    <a:pt x="798830" y="4502806"/>
                  </a:lnTo>
                  <a:lnTo>
                    <a:pt x="1054766" y="4502806"/>
                  </a:lnTo>
                  <a:cubicBezTo>
                    <a:pt x="1126487" y="4502806"/>
                    <a:pt x="1194433" y="4501536"/>
                    <a:pt x="1266153" y="4500266"/>
                  </a:cubicBezTo>
                  <a:cubicBezTo>
                    <a:pt x="1420919" y="4497726"/>
                    <a:pt x="1568136" y="4495186"/>
                    <a:pt x="1704028" y="4498996"/>
                  </a:cubicBezTo>
                  <a:cubicBezTo>
                    <a:pt x="1768199" y="4497726"/>
                    <a:pt x="1817271" y="4497726"/>
                    <a:pt x="1858794" y="4498996"/>
                  </a:cubicBezTo>
                  <a:lnTo>
                    <a:pt x="1858794" y="4500266"/>
                  </a:lnTo>
                  <a:lnTo>
                    <a:pt x="1885217" y="4500266"/>
                  </a:lnTo>
                  <a:lnTo>
                    <a:pt x="1983361" y="4502806"/>
                  </a:lnTo>
                  <a:lnTo>
                    <a:pt x="1983361" y="4498996"/>
                  </a:lnTo>
                  <a:cubicBezTo>
                    <a:pt x="2024884" y="4498996"/>
                    <a:pt x="2070182" y="4497726"/>
                    <a:pt x="2119253" y="4497726"/>
                  </a:cubicBezTo>
                  <a:lnTo>
                    <a:pt x="2153227" y="4504076"/>
                  </a:lnTo>
                  <a:lnTo>
                    <a:pt x="2175875" y="4504076"/>
                  </a:lnTo>
                  <a:cubicBezTo>
                    <a:pt x="2224947" y="4505346"/>
                    <a:pt x="2247596" y="4505346"/>
                    <a:pt x="2255146" y="4497726"/>
                  </a:cubicBezTo>
                  <a:lnTo>
                    <a:pt x="2255146" y="4495186"/>
                  </a:lnTo>
                  <a:cubicBezTo>
                    <a:pt x="2274020" y="4493916"/>
                    <a:pt x="2292894" y="4493916"/>
                    <a:pt x="2307992" y="4492646"/>
                  </a:cubicBezTo>
                  <a:cubicBezTo>
                    <a:pt x="2345740" y="4497726"/>
                    <a:pt x="2394813" y="4496456"/>
                    <a:pt x="2451434" y="4496456"/>
                  </a:cubicBezTo>
                  <a:cubicBezTo>
                    <a:pt x="2508056" y="4495186"/>
                    <a:pt x="2568452" y="4495186"/>
                    <a:pt x="2609975" y="4500266"/>
                  </a:cubicBezTo>
                  <a:lnTo>
                    <a:pt x="2613750" y="4501536"/>
                  </a:lnTo>
                  <a:lnTo>
                    <a:pt x="2621299" y="4501536"/>
                  </a:lnTo>
                  <a:cubicBezTo>
                    <a:pt x="2640173" y="4500266"/>
                    <a:pt x="2715669" y="4498996"/>
                    <a:pt x="2787390" y="4497726"/>
                  </a:cubicBezTo>
                  <a:cubicBezTo>
                    <a:pt x="2855335" y="4496456"/>
                    <a:pt x="2930831" y="4495186"/>
                    <a:pt x="2991228" y="4493916"/>
                  </a:cubicBezTo>
                  <a:cubicBezTo>
                    <a:pt x="3002552" y="4496456"/>
                    <a:pt x="3028976" y="4497726"/>
                    <a:pt x="3051624" y="4497726"/>
                  </a:cubicBezTo>
                  <a:cubicBezTo>
                    <a:pt x="3138444" y="4496456"/>
                    <a:pt x="3236588" y="4495186"/>
                    <a:pt x="3357381" y="4495186"/>
                  </a:cubicBezTo>
                  <a:lnTo>
                    <a:pt x="3361156" y="4496456"/>
                  </a:lnTo>
                  <a:lnTo>
                    <a:pt x="3380030" y="4495186"/>
                  </a:lnTo>
                  <a:cubicBezTo>
                    <a:pt x="3459300" y="4495186"/>
                    <a:pt x="3538571" y="4496456"/>
                    <a:pt x="3617841" y="4496456"/>
                  </a:cubicBezTo>
                  <a:lnTo>
                    <a:pt x="3617841" y="4498996"/>
                  </a:lnTo>
                  <a:lnTo>
                    <a:pt x="3682012" y="4496456"/>
                  </a:lnTo>
                  <a:lnTo>
                    <a:pt x="3712210" y="4496456"/>
                  </a:lnTo>
                  <a:cubicBezTo>
                    <a:pt x="3897175" y="4497726"/>
                    <a:pt x="4089688" y="4498996"/>
                    <a:pt x="4285977" y="4498996"/>
                  </a:cubicBezTo>
                  <a:lnTo>
                    <a:pt x="4293527" y="4498996"/>
                  </a:lnTo>
                  <a:lnTo>
                    <a:pt x="4304851" y="4493916"/>
                  </a:lnTo>
                  <a:lnTo>
                    <a:pt x="4304851" y="4488836"/>
                  </a:lnTo>
                  <a:lnTo>
                    <a:pt x="4312401" y="4488836"/>
                  </a:lnTo>
                  <a:lnTo>
                    <a:pt x="4546437" y="4500266"/>
                  </a:lnTo>
                  <a:cubicBezTo>
                    <a:pt x="4580410" y="4500266"/>
                    <a:pt x="4599284" y="4497726"/>
                    <a:pt x="4621932" y="4496456"/>
                  </a:cubicBezTo>
                  <a:cubicBezTo>
                    <a:pt x="4655905" y="4493916"/>
                    <a:pt x="4686104" y="4490106"/>
                    <a:pt x="4784248" y="4495186"/>
                  </a:cubicBezTo>
                  <a:lnTo>
                    <a:pt x="4784248" y="4492646"/>
                  </a:lnTo>
                  <a:lnTo>
                    <a:pt x="5018284" y="4492646"/>
                  </a:lnTo>
                  <a:cubicBezTo>
                    <a:pt x="5293843" y="4492646"/>
                    <a:pt x="5610925" y="4492646"/>
                    <a:pt x="5856285" y="4497726"/>
                  </a:cubicBezTo>
                  <a:lnTo>
                    <a:pt x="5958204" y="4498996"/>
                  </a:lnTo>
                  <a:lnTo>
                    <a:pt x="5916682" y="4492646"/>
                  </a:lnTo>
                  <a:lnTo>
                    <a:pt x="5939330" y="4492646"/>
                  </a:lnTo>
                  <a:cubicBezTo>
                    <a:pt x="6033700" y="4495186"/>
                    <a:pt x="6071526" y="4496456"/>
                    <a:pt x="6079146" y="4492646"/>
                  </a:cubicBezTo>
                  <a:lnTo>
                    <a:pt x="6079146" y="4493916"/>
                  </a:lnTo>
                  <a:cubicBezTo>
                    <a:pt x="6080416" y="4493916"/>
                    <a:pt x="6080416" y="4493916"/>
                    <a:pt x="6081686" y="4492646"/>
                  </a:cubicBezTo>
                  <a:cubicBezTo>
                    <a:pt x="6082956" y="4492646"/>
                    <a:pt x="6084226" y="4493916"/>
                    <a:pt x="6086766" y="4493916"/>
                  </a:cubicBezTo>
                  <a:lnTo>
                    <a:pt x="6086766" y="4500266"/>
                  </a:lnTo>
                  <a:cubicBezTo>
                    <a:pt x="6122326" y="4498996"/>
                    <a:pt x="6151536" y="4498996"/>
                    <a:pt x="6176936" y="4500266"/>
                  </a:cubicBezTo>
                  <a:cubicBezTo>
                    <a:pt x="6206146" y="4501536"/>
                    <a:pt x="6232816" y="4501536"/>
                    <a:pt x="6260756" y="4498996"/>
                  </a:cubicBezTo>
                  <a:cubicBezTo>
                    <a:pt x="6262026" y="4500266"/>
                    <a:pt x="6263296" y="4502806"/>
                    <a:pt x="6267106" y="4504076"/>
                  </a:cubicBezTo>
                  <a:lnTo>
                    <a:pt x="6269646" y="4504076"/>
                  </a:lnTo>
                  <a:cubicBezTo>
                    <a:pt x="6273456" y="4504076"/>
                    <a:pt x="6275996" y="4502806"/>
                    <a:pt x="6278536" y="4502806"/>
                  </a:cubicBezTo>
                  <a:lnTo>
                    <a:pt x="6278536" y="4507886"/>
                  </a:lnTo>
                  <a:cubicBezTo>
                    <a:pt x="6347116" y="4507886"/>
                    <a:pt x="6368706" y="4500266"/>
                    <a:pt x="6378866" y="4493916"/>
                  </a:cubicBezTo>
                  <a:cubicBezTo>
                    <a:pt x="6433476" y="4495186"/>
                    <a:pt x="6481736" y="4497726"/>
                    <a:pt x="6528726" y="4501536"/>
                  </a:cubicBezTo>
                  <a:lnTo>
                    <a:pt x="6528726" y="4496456"/>
                  </a:lnTo>
                  <a:lnTo>
                    <a:pt x="6546506" y="4496456"/>
                  </a:lnTo>
                  <a:lnTo>
                    <a:pt x="6546506" y="4492646"/>
                  </a:lnTo>
                  <a:lnTo>
                    <a:pt x="6621435" y="4492646"/>
                  </a:lnTo>
                  <a:lnTo>
                    <a:pt x="6668426" y="4495186"/>
                  </a:lnTo>
                  <a:lnTo>
                    <a:pt x="6669696" y="4495186"/>
                  </a:lnTo>
                  <a:cubicBezTo>
                    <a:pt x="6679856" y="4491376"/>
                    <a:pt x="6714146" y="4491376"/>
                    <a:pt x="6745896" y="4491376"/>
                  </a:cubicBezTo>
                  <a:cubicBezTo>
                    <a:pt x="6773836" y="4491376"/>
                    <a:pt x="6799236" y="4491376"/>
                    <a:pt x="6810666" y="4488836"/>
                  </a:cubicBezTo>
                  <a:lnTo>
                    <a:pt x="6874166" y="4488836"/>
                  </a:lnTo>
                  <a:lnTo>
                    <a:pt x="6874166" y="4482486"/>
                  </a:lnTo>
                  <a:lnTo>
                    <a:pt x="6890676" y="4482486"/>
                  </a:lnTo>
                  <a:lnTo>
                    <a:pt x="6890676" y="4476136"/>
                  </a:lnTo>
                  <a:cubicBezTo>
                    <a:pt x="6890676" y="4465976"/>
                    <a:pt x="6890676" y="4454546"/>
                    <a:pt x="6891946" y="4441846"/>
                  </a:cubicBezTo>
                  <a:lnTo>
                    <a:pt x="6891946" y="4429146"/>
                  </a:lnTo>
                  <a:cubicBezTo>
                    <a:pt x="6891946" y="4418986"/>
                    <a:pt x="6891946" y="4411366"/>
                    <a:pt x="6893216" y="4402476"/>
                  </a:cubicBezTo>
                  <a:lnTo>
                    <a:pt x="6894486" y="4385966"/>
                  </a:lnTo>
                  <a:cubicBezTo>
                    <a:pt x="6898296" y="4322466"/>
                    <a:pt x="6897026" y="4308496"/>
                    <a:pt x="6897026" y="4294526"/>
                  </a:cubicBezTo>
                  <a:cubicBezTo>
                    <a:pt x="6895756" y="4280556"/>
                    <a:pt x="6895756" y="4267856"/>
                    <a:pt x="6899566" y="4205626"/>
                  </a:cubicBezTo>
                  <a:lnTo>
                    <a:pt x="6900836" y="4187846"/>
                  </a:lnTo>
                  <a:lnTo>
                    <a:pt x="6889406" y="4200546"/>
                  </a:lnTo>
                  <a:cubicBezTo>
                    <a:pt x="6888136" y="4187846"/>
                    <a:pt x="6890676" y="4159906"/>
                    <a:pt x="6891946" y="4138316"/>
                  </a:cubicBezTo>
                  <a:cubicBezTo>
                    <a:pt x="6894486" y="4105296"/>
                    <a:pt x="6898296" y="4067196"/>
                    <a:pt x="6895756" y="4032906"/>
                  </a:cubicBezTo>
                  <a:lnTo>
                    <a:pt x="6904646" y="4060846"/>
                  </a:lnTo>
                  <a:lnTo>
                    <a:pt x="6903376" y="4013856"/>
                  </a:lnTo>
                  <a:cubicBezTo>
                    <a:pt x="6903376" y="3998616"/>
                    <a:pt x="6902106" y="3982106"/>
                    <a:pt x="6902106" y="3965596"/>
                  </a:cubicBezTo>
                  <a:cubicBezTo>
                    <a:pt x="6904646" y="3952896"/>
                    <a:pt x="6907186" y="3940196"/>
                    <a:pt x="6908456" y="3930036"/>
                  </a:cubicBezTo>
                  <a:lnTo>
                    <a:pt x="6913536" y="3930036"/>
                  </a:lnTo>
                  <a:cubicBezTo>
                    <a:pt x="6917346" y="3877966"/>
                    <a:pt x="6916076" y="3874156"/>
                    <a:pt x="6912266" y="3870346"/>
                  </a:cubicBezTo>
                  <a:cubicBezTo>
                    <a:pt x="6910996" y="3869076"/>
                    <a:pt x="6908456" y="3867806"/>
                    <a:pt x="6907186" y="3867806"/>
                  </a:cubicBezTo>
                  <a:cubicBezTo>
                    <a:pt x="6905916" y="3865266"/>
                    <a:pt x="6904646" y="3858916"/>
                    <a:pt x="6904646" y="3842406"/>
                  </a:cubicBezTo>
                  <a:cubicBezTo>
                    <a:pt x="6905916" y="3842406"/>
                    <a:pt x="6907186" y="3842406"/>
                    <a:pt x="6909726" y="3841136"/>
                  </a:cubicBezTo>
                  <a:cubicBezTo>
                    <a:pt x="6914806" y="3838596"/>
                    <a:pt x="6916076" y="3832246"/>
                    <a:pt x="6916076" y="3805576"/>
                  </a:cubicBezTo>
                  <a:cubicBezTo>
                    <a:pt x="6917346" y="3795416"/>
                    <a:pt x="6916076" y="3770016"/>
                    <a:pt x="6913536" y="3738266"/>
                  </a:cubicBezTo>
                  <a:cubicBezTo>
                    <a:pt x="6912266" y="3717946"/>
                    <a:pt x="6910996" y="3695086"/>
                    <a:pt x="6909726" y="3672226"/>
                  </a:cubicBezTo>
                  <a:lnTo>
                    <a:pt x="6909726" y="3649366"/>
                  </a:lnTo>
                  <a:cubicBezTo>
                    <a:pt x="6914806" y="3642402"/>
                    <a:pt x="6916076" y="3616136"/>
                    <a:pt x="6914806" y="3539356"/>
                  </a:cubicBezTo>
                  <a:lnTo>
                    <a:pt x="6910996" y="3539356"/>
                  </a:lnTo>
                  <a:lnTo>
                    <a:pt x="6910996" y="3529253"/>
                  </a:lnTo>
                  <a:lnTo>
                    <a:pt x="6902106" y="3527233"/>
                  </a:lnTo>
                  <a:lnTo>
                    <a:pt x="6902106" y="3498946"/>
                  </a:lnTo>
                  <a:lnTo>
                    <a:pt x="6908456" y="3498946"/>
                  </a:lnTo>
                  <a:lnTo>
                    <a:pt x="6904646" y="3418125"/>
                  </a:lnTo>
                  <a:lnTo>
                    <a:pt x="6904646" y="3406002"/>
                  </a:lnTo>
                  <a:cubicBezTo>
                    <a:pt x="6907186" y="3331243"/>
                    <a:pt x="6910996" y="3254464"/>
                    <a:pt x="6904646" y="3201931"/>
                  </a:cubicBezTo>
                  <a:cubicBezTo>
                    <a:pt x="6904646" y="3197890"/>
                    <a:pt x="6904646" y="3195869"/>
                    <a:pt x="6905916" y="3193849"/>
                  </a:cubicBezTo>
                  <a:lnTo>
                    <a:pt x="6908456" y="3191828"/>
                  </a:lnTo>
                  <a:lnTo>
                    <a:pt x="6908456" y="3183746"/>
                  </a:lnTo>
                  <a:cubicBezTo>
                    <a:pt x="6907186" y="3163541"/>
                    <a:pt x="6907186" y="3133233"/>
                    <a:pt x="6905916" y="3100905"/>
                  </a:cubicBezTo>
                  <a:cubicBezTo>
                    <a:pt x="6904646" y="3036249"/>
                    <a:pt x="6902106" y="2963510"/>
                    <a:pt x="6899566" y="2929162"/>
                  </a:cubicBezTo>
                  <a:cubicBezTo>
                    <a:pt x="6899566" y="2925121"/>
                    <a:pt x="6900836" y="2921079"/>
                    <a:pt x="6900836" y="2919059"/>
                  </a:cubicBezTo>
                  <a:cubicBezTo>
                    <a:pt x="6900836" y="2917038"/>
                    <a:pt x="6900836" y="2915018"/>
                    <a:pt x="6902106" y="2915018"/>
                  </a:cubicBezTo>
                  <a:lnTo>
                    <a:pt x="6897026" y="2910977"/>
                  </a:lnTo>
                  <a:lnTo>
                    <a:pt x="6903376" y="2912997"/>
                  </a:lnTo>
                  <a:lnTo>
                    <a:pt x="6904646" y="2910977"/>
                  </a:lnTo>
                  <a:lnTo>
                    <a:pt x="6904646" y="2908957"/>
                  </a:lnTo>
                  <a:cubicBezTo>
                    <a:pt x="6910996" y="2862485"/>
                    <a:pt x="6908456" y="2765500"/>
                    <a:pt x="6905916" y="2678618"/>
                  </a:cubicBezTo>
                  <a:cubicBezTo>
                    <a:pt x="6904646" y="2613962"/>
                    <a:pt x="6902106" y="2533141"/>
                    <a:pt x="6905916" y="2516977"/>
                  </a:cubicBezTo>
                  <a:lnTo>
                    <a:pt x="6909726" y="2516977"/>
                  </a:lnTo>
                  <a:lnTo>
                    <a:pt x="6908456" y="2361398"/>
                  </a:lnTo>
                  <a:lnTo>
                    <a:pt x="6914806" y="2361398"/>
                  </a:lnTo>
                  <a:cubicBezTo>
                    <a:pt x="6914806" y="2345234"/>
                    <a:pt x="6916076" y="2327049"/>
                    <a:pt x="6916076" y="2310885"/>
                  </a:cubicBezTo>
                  <a:lnTo>
                    <a:pt x="6917346" y="2314926"/>
                  </a:lnTo>
                  <a:lnTo>
                    <a:pt x="6916076" y="2288660"/>
                  </a:lnTo>
                  <a:lnTo>
                    <a:pt x="6916076" y="2284618"/>
                  </a:lnTo>
                  <a:lnTo>
                    <a:pt x="6912266" y="2133080"/>
                  </a:lnTo>
                  <a:lnTo>
                    <a:pt x="6904646" y="2133080"/>
                  </a:lnTo>
                  <a:cubicBezTo>
                    <a:pt x="6903376" y="2122977"/>
                    <a:pt x="6903376" y="2112875"/>
                    <a:pt x="6902106" y="2104793"/>
                  </a:cubicBezTo>
                  <a:lnTo>
                    <a:pt x="6903376" y="2106813"/>
                  </a:lnTo>
                  <a:lnTo>
                    <a:pt x="6904646" y="2074485"/>
                  </a:lnTo>
                  <a:cubicBezTo>
                    <a:pt x="6905916" y="2042157"/>
                    <a:pt x="6905916" y="2015890"/>
                    <a:pt x="6905916" y="1991644"/>
                  </a:cubicBezTo>
                  <a:cubicBezTo>
                    <a:pt x="6908456" y="1979521"/>
                    <a:pt x="6910996" y="1967398"/>
                    <a:pt x="6912266" y="1953254"/>
                  </a:cubicBezTo>
                  <a:lnTo>
                    <a:pt x="6913536" y="1947193"/>
                  </a:lnTo>
                  <a:lnTo>
                    <a:pt x="6909726" y="1943152"/>
                  </a:lnTo>
                  <a:cubicBezTo>
                    <a:pt x="6909726" y="1941132"/>
                    <a:pt x="6907186" y="1933049"/>
                    <a:pt x="6905916" y="1896680"/>
                  </a:cubicBezTo>
                  <a:cubicBezTo>
                    <a:pt x="6905916" y="1848188"/>
                    <a:pt x="6903376" y="1809798"/>
                    <a:pt x="6899566" y="1745142"/>
                  </a:cubicBezTo>
                  <a:lnTo>
                    <a:pt x="6909726" y="1686547"/>
                  </a:lnTo>
                  <a:cubicBezTo>
                    <a:pt x="6913536" y="1664322"/>
                    <a:pt x="6913536" y="1658260"/>
                    <a:pt x="6913536" y="1648157"/>
                  </a:cubicBezTo>
                  <a:cubicBezTo>
                    <a:pt x="6913536" y="1640075"/>
                    <a:pt x="6913536" y="1627952"/>
                    <a:pt x="6917346" y="1593604"/>
                  </a:cubicBezTo>
                  <a:lnTo>
                    <a:pt x="6913536" y="1591583"/>
                  </a:lnTo>
                  <a:cubicBezTo>
                    <a:pt x="6912266" y="1579460"/>
                    <a:pt x="6912266" y="1532988"/>
                    <a:pt x="6912266" y="1502680"/>
                  </a:cubicBezTo>
                  <a:cubicBezTo>
                    <a:pt x="6912266" y="1442065"/>
                    <a:pt x="6912266" y="1419840"/>
                    <a:pt x="6909726" y="1413778"/>
                  </a:cubicBezTo>
                  <a:cubicBezTo>
                    <a:pt x="6912266" y="1385491"/>
                    <a:pt x="6913536" y="1359224"/>
                    <a:pt x="6913536" y="1330937"/>
                  </a:cubicBezTo>
                  <a:cubicBezTo>
                    <a:pt x="6913536" y="1298609"/>
                    <a:pt x="6913536" y="1264260"/>
                    <a:pt x="6918616" y="1221829"/>
                  </a:cubicBezTo>
                  <a:close/>
                  <a:moveTo>
                    <a:pt x="27940" y="495300"/>
                  </a:moveTo>
                  <a:lnTo>
                    <a:pt x="27940" y="488950"/>
                  </a:lnTo>
                  <a:lnTo>
                    <a:pt x="29210" y="488950"/>
                  </a:lnTo>
                  <a:cubicBezTo>
                    <a:pt x="27940" y="491490"/>
                    <a:pt x="27940" y="492760"/>
                    <a:pt x="27940" y="495300"/>
                  </a:cubicBezTo>
                  <a:close/>
                  <a:moveTo>
                    <a:pt x="38100" y="3890666"/>
                  </a:moveTo>
                  <a:cubicBezTo>
                    <a:pt x="38100" y="3886856"/>
                    <a:pt x="36830" y="3884316"/>
                    <a:pt x="36830" y="3881776"/>
                  </a:cubicBezTo>
                  <a:lnTo>
                    <a:pt x="38100" y="3881776"/>
                  </a:lnTo>
                  <a:lnTo>
                    <a:pt x="38100" y="3890666"/>
                  </a:lnTo>
                  <a:close/>
                  <a:moveTo>
                    <a:pt x="6843686" y="546100"/>
                  </a:moveTo>
                  <a:lnTo>
                    <a:pt x="6844956" y="577850"/>
                  </a:lnTo>
                  <a:lnTo>
                    <a:pt x="6836066" y="563880"/>
                  </a:lnTo>
                  <a:lnTo>
                    <a:pt x="6838606" y="591820"/>
                  </a:lnTo>
                  <a:cubicBezTo>
                    <a:pt x="6843686" y="647700"/>
                    <a:pt x="6842416" y="669290"/>
                    <a:pt x="6841146" y="718820"/>
                  </a:cubicBezTo>
                  <a:lnTo>
                    <a:pt x="6839876" y="741680"/>
                  </a:lnTo>
                  <a:lnTo>
                    <a:pt x="6837336" y="762000"/>
                  </a:lnTo>
                  <a:cubicBezTo>
                    <a:pt x="6834796" y="786130"/>
                    <a:pt x="6834796" y="817880"/>
                    <a:pt x="6836066" y="843280"/>
                  </a:cubicBezTo>
                  <a:lnTo>
                    <a:pt x="6832256" y="843280"/>
                  </a:lnTo>
                  <a:lnTo>
                    <a:pt x="6832256" y="900568"/>
                  </a:lnTo>
                  <a:lnTo>
                    <a:pt x="6836066" y="900568"/>
                  </a:lnTo>
                  <a:lnTo>
                    <a:pt x="6841146" y="1013717"/>
                  </a:lnTo>
                  <a:lnTo>
                    <a:pt x="6836066" y="1013717"/>
                  </a:lnTo>
                  <a:cubicBezTo>
                    <a:pt x="6836066" y="1023819"/>
                    <a:pt x="6836066" y="1031901"/>
                    <a:pt x="6837336" y="1042004"/>
                  </a:cubicBezTo>
                  <a:lnTo>
                    <a:pt x="6828446" y="1042004"/>
                  </a:lnTo>
                  <a:lnTo>
                    <a:pt x="6828446" y="1046045"/>
                  </a:lnTo>
                  <a:lnTo>
                    <a:pt x="6833526" y="1207686"/>
                  </a:lnTo>
                  <a:cubicBezTo>
                    <a:pt x="6832256" y="1213747"/>
                    <a:pt x="6832256" y="1223850"/>
                    <a:pt x="6830986" y="1237993"/>
                  </a:cubicBezTo>
                  <a:cubicBezTo>
                    <a:pt x="6829716" y="1250116"/>
                    <a:pt x="6828446" y="1268301"/>
                    <a:pt x="6827176" y="1272342"/>
                  </a:cubicBezTo>
                  <a:lnTo>
                    <a:pt x="6825906" y="1272342"/>
                  </a:lnTo>
                  <a:cubicBezTo>
                    <a:pt x="6824636" y="1316793"/>
                    <a:pt x="6825906" y="1369327"/>
                    <a:pt x="6828446" y="1425901"/>
                  </a:cubicBezTo>
                  <a:cubicBezTo>
                    <a:pt x="6830986" y="1490557"/>
                    <a:pt x="6833526" y="1559255"/>
                    <a:pt x="6830986" y="1623911"/>
                  </a:cubicBezTo>
                  <a:lnTo>
                    <a:pt x="6830986" y="1627952"/>
                  </a:lnTo>
                  <a:cubicBezTo>
                    <a:pt x="6832256" y="1634014"/>
                    <a:pt x="6832256" y="1650178"/>
                    <a:pt x="6833526" y="1670383"/>
                  </a:cubicBezTo>
                  <a:cubicBezTo>
                    <a:pt x="6833526" y="1702711"/>
                    <a:pt x="6832256" y="1733019"/>
                    <a:pt x="6832256" y="1765347"/>
                  </a:cubicBezTo>
                  <a:cubicBezTo>
                    <a:pt x="6830986" y="1844147"/>
                    <a:pt x="6828446" y="1926988"/>
                    <a:pt x="6833526" y="2025993"/>
                  </a:cubicBezTo>
                  <a:lnTo>
                    <a:pt x="6824636" y="2104793"/>
                  </a:lnTo>
                  <a:lnTo>
                    <a:pt x="6824636" y="2106813"/>
                  </a:lnTo>
                  <a:cubicBezTo>
                    <a:pt x="6824636" y="2137121"/>
                    <a:pt x="6825906" y="2147223"/>
                    <a:pt x="6832256" y="2149244"/>
                  </a:cubicBezTo>
                  <a:cubicBezTo>
                    <a:pt x="6834796" y="2149244"/>
                    <a:pt x="6836066" y="2149244"/>
                    <a:pt x="6838606" y="2145203"/>
                  </a:cubicBezTo>
                  <a:cubicBezTo>
                    <a:pt x="6838606" y="2155306"/>
                    <a:pt x="6838606" y="2165408"/>
                    <a:pt x="6839876" y="2181572"/>
                  </a:cubicBezTo>
                  <a:cubicBezTo>
                    <a:pt x="6841146" y="2224003"/>
                    <a:pt x="6839876" y="2240167"/>
                    <a:pt x="6839876" y="2248249"/>
                  </a:cubicBezTo>
                  <a:cubicBezTo>
                    <a:pt x="6838606" y="2248249"/>
                    <a:pt x="6837336" y="2248249"/>
                    <a:pt x="6834796" y="2250270"/>
                  </a:cubicBezTo>
                  <a:cubicBezTo>
                    <a:pt x="6830986" y="2254311"/>
                    <a:pt x="6829716" y="2262393"/>
                    <a:pt x="6829716" y="2272495"/>
                  </a:cubicBezTo>
                  <a:lnTo>
                    <a:pt x="6830986" y="2286639"/>
                  </a:lnTo>
                  <a:cubicBezTo>
                    <a:pt x="6834796" y="2331090"/>
                    <a:pt x="6838606" y="2389685"/>
                    <a:pt x="6838606" y="2456362"/>
                  </a:cubicBezTo>
                  <a:lnTo>
                    <a:pt x="6837336" y="2456362"/>
                  </a:lnTo>
                  <a:lnTo>
                    <a:pt x="6837336" y="2446259"/>
                  </a:lnTo>
                  <a:cubicBezTo>
                    <a:pt x="6836066" y="2403828"/>
                    <a:pt x="6834796" y="2399787"/>
                    <a:pt x="6828446" y="2399787"/>
                  </a:cubicBezTo>
                  <a:cubicBezTo>
                    <a:pt x="6820826" y="2399787"/>
                    <a:pt x="6820826" y="2407870"/>
                    <a:pt x="6818286" y="2444239"/>
                  </a:cubicBezTo>
                  <a:lnTo>
                    <a:pt x="6817016" y="2450300"/>
                  </a:lnTo>
                  <a:lnTo>
                    <a:pt x="6820826" y="2454341"/>
                  </a:lnTo>
                  <a:cubicBezTo>
                    <a:pt x="6827176" y="2466464"/>
                    <a:pt x="6827176" y="2557387"/>
                    <a:pt x="6827176" y="2626085"/>
                  </a:cubicBezTo>
                  <a:cubicBezTo>
                    <a:pt x="6827176" y="2745295"/>
                    <a:pt x="6829716" y="2793787"/>
                    <a:pt x="6836066" y="2807931"/>
                  </a:cubicBezTo>
                  <a:lnTo>
                    <a:pt x="6834796" y="2826116"/>
                  </a:lnTo>
                  <a:lnTo>
                    <a:pt x="6832256" y="2826116"/>
                  </a:lnTo>
                  <a:cubicBezTo>
                    <a:pt x="6828446" y="2884710"/>
                    <a:pt x="6830986" y="2906936"/>
                    <a:pt x="6834796" y="2933203"/>
                  </a:cubicBezTo>
                  <a:cubicBezTo>
                    <a:pt x="6838606" y="2957449"/>
                    <a:pt x="6842416" y="2985736"/>
                    <a:pt x="6841146" y="3058474"/>
                  </a:cubicBezTo>
                  <a:cubicBezTo>
                    <a:pt x="6839876" y="3084741"/>
                    <a:pt x="6839876" y="3102925"/>
                    <a:pt x="6838606" y="3111007"/>
                  </a:cubicBezTo>
                  <a:lnTo>
                    <a:pt x="6834796" y="3111007"/>
                  </a:lnTo>
                  <a:lnTo>
                    <a:pt x="6838606" y="3224156"/>
                  </a:lnTo>
                  <a:lnTo>
                    <a:pt x="6838606" y="3230218"/>
                  </a:lnTo>
                  <a:lnTo>
                    <a:pt x="6836066" y="3230218"/>
                  </a:lnTo>
                  <a:lnTo>
                    <a:pt x="6837336" y="3353469"/>
                  </a:lnTo>
                  <a:lnTo>
                    <a:pt x="6832256" y="3339325"/>
                  </a:lnTo>
                  <a:lnTo>
                    <a:pt x="6837336" y="3389838"/>
                  </a:lnTo>
                  <a:cubicBezTo>
                    <a:pt x="6838606" y="3403982"/>
                    <a:pt x="6841146" y="3428227"/>
                    <a:pt x="6842416" y="3450453"/>
                  </a:cubicBezTo>
                  <a:lnTo>
                    <a:pt x="6838606" y="3472679"/>
                  </a:lnTo>
                  <a:cubicBezTo>
                    <a:pt x="6829716" y="3519151"/>
                    <a:pt x="6830986" y="3541376"/>
                    <a:pt x="6832256" y="3575725"/>
                  </a:cubicBezTo>
                  <a:cubicBezTo>
                    <a:pt x="6833526" y="3589868"/>
                    <a:pt x="6833526" y="3606032"/>
                    <a:pt x="6834796" y="3628258"/>
                  </a:cubicBezTo>
                  <a:lnTo>
                    <a:pt x="6829716" y="3651906"/>
                  </a:lnTo>
                  <a:cubicBezTo>
                    <a:pt x="6828446" y="3655715"/>
                    <a:pt x="6828446" y="3658256"/>
                    <a:pt x="6827176" y="3662065"/>
                  </a:cubicBezTo>
                  <a:lnTo>
                    <a:pt x="6834796" y="3662065"/>
                  </a:lnTo>
                  <a:lnTo>
                    <a:pt x="6834796" y="3672226"/>
                  </a:lnTo>
                  <a:lnTo>
                    <a:pt x="6829716" y="3672226"/>
                  </a:lnTo>
                  <a:cubicBezTo>
                    <a:pt x="6827176" y="3684926"/>
                    <a:pt x="6825906" y="3706515"/>
                    <a:pt x="6824636" y="3734456"/>
                  </a:cubicBezTo>
                  <a:cubicBezTo>
                    <a:pt x="6823366" y="3754776"/>
                    <a:pt x="6823366" y="3776365"/>
                    <a:pt x="6820826" y="3801766"/>
                  </a:cubicBezTo>
                  <a:lnTo>
                    <a:pt x="6833526" y="3803036"/>
                  </a:lnTo>
                  <a:cubicBezTo>
                    <a:pt x="6834796" y="3800496"/>
                    <a:pt x="6834796" y="3794146"/>
                    <a:pt x="6836066" y="3787796"/>
                  </a:cubicBezTo>
                  <a:lnTo>
                    <a:pt x="6839876" y="3787796"/>
                  </a:lnTo>
                  <a:cubicBezTo>
                    <a:pt x="6839876" y="3795416"/>
                    <a:pt x="6841146" y="3804306"/>
                    <a:pt x="6842416" y="3813196"/>
                  </a:cubicBezTo>
                  <a:cubicBezTo>
                    <a:pt x="6837336" y="3819546"/>
                    <a:pt x="6837336" y="3837326"/>
                    <a:pt x="6838606" y="3875426"/>
                  </a:cubicBezTo>
                  <a:lnTo>
                    <a:pt x="6838606" y="3885586"/>
                  </a:lnTo>
                  <a:lnTo>
                    <a:pt x="6829716" y="3883046"/>
                  </a:lnTo>
                  <a:lnTo>
                    <a:pt x="6829716" y="3893206"/>
                  </a:lnTo>
                  <a:cubicBezTo>
                    <a:pt x="6830986" y="3923686"/>
                    <a:pt x="6833526" y="3932576"/>
                    <a:pt x="6836066" y="3944006"/>
                  </a:cubicBezTo>
                  <a:cubicBezTo>
                    <a:pt x="6837336" y="3949086"/>
                    <a:pt x="6838606" y="3955436"/>
                    <a:pt x="6839876" y="3964326"/>
                  </a:cubicBezTo>
                  <a:cubicBezTo>
                    <a:pt x="6838606" y="4011316"/>
                    <a:pt x="6833526" y="4024016"/>
                    <a:pt x="6828446" y="4034176"/>
                  </a:cubicBezTo>
                  <a:lnTo>
                    <a:pt x="6827176" y="4036716"/>
                  </a:lnTo>
                  <a:lnTo>
                    <a:pt x="6827176" y="4039256"/>
                  </a:lnTo>
                  <a:cubicBezTo>
                    <a:pt x="6827176" y="4068466"/>
                    <a:pt x="6827176" y="4072276"/>
                    <a:pt x="6833526" y="4073546"/>
                  </a:cubicBezTo>
                  <a:cubicBezTo>
                    <a:pt x="6836066" y="4073546"/>
                    <a:pt x="6837336" y="4073546"/>
                    <a:pt x="6838606" y="4072276"/>
                  </a:cubicBezTo>
                  <a:lnTo>
                    <a:pt x="6838606" y="4079896"/>
                  </a:lnTo>
                  <a:cubicBezTo>
                    <a:pt x="6836066" y="4145936"/>
                    <a:pt x="6838606" y="4194196"/>
                    <a:pt x="6842416" y="4267856"/>
                  </a:cubicBezTo>
                  <a:lnTo>
                    <a:pt x="6843686" y="4280556"/>
                  </a:lnTo>
                  <a:cubicBezTo>
                    <a:pt x="6837336" y="4280556"/>
                    <a:pt x="6837336" y="4286906"/>
                    <a:pt x="6836066" y="4289446"/>
                  </a:cubicBezTo>
                  <a:lnTo>
                    <a:pt x="6836066" y="4290716"/>
                  </a:lnTo>
                  <a:lnTo>
                    <a:pt x="6839876" y="4316116"/>
                  </a:lnTo>
                  <a:lnTo>
                    <a:pt x="6837336" y="4312306"/>
                  </a:lnTo>
                  <a:lnTo>
                    <a:pt x="6838606" y="4340246"/>
                  </a:lnTo>
                  <a:cubicBezTo>
                    <a:pt x="6839876" y="4356756"/>
                    <a:pt x="6841146" y="4360566"/>
                    <a:pt x="6843686" y="4364376"/>
                  </a:cubicBezTo>
                  <a:cubicBezTo>
                    <a:pt x="6844956" y="4366916"/>
                    <a:pt x="6847496" y="4369456"/>
                    <a:pt x="6848766" y="4399936"/>
                  </a:cubicBezTo>
                  <a:lnTo>
                    <a:pt x="6848766" y="4402476"/>
                  </a:lnTo>
                  <a:cubicBezTo>
                    <a:pt x="6851306" y="4408826"/>
                    <a:pt x="6850036" y="4424066"/>
                    <a:pt x="6848766" y="4434226"/>
                  </a:cubicBezTo>
                  <a:lnTo>
                    <a:pt x="6834796" y="4432956"/>
                  </a:lnTo>
                  <a:lnTo>
                    <a:pt x="6809396" y="4430416"/>
                  </a:lnTo>
                  <a:cubicBezTo>
                    <a:pt x="6789076" y="4429146"/>
                    <a:pt x="6770026" y="4430416"/>
                    <a:pt x="6754786" y="4431686"/>
                  </a:cubicBezTo>
                  <a:lnTo>
                    <a:pt x="6754786" y="4427876"/>
                  </a:lnTo>
                  <a:lnTo>
                    <a:pt x="6749706" y="4425336"/>
                  </a:lnTo>
                  <a:lnTo>
                    <a:pt x="6702716" y="4429146"/>
                  </a:lnTo>
                  <a:cubicBezTo>
                    <a:pt x="6658266" y="4431686"/>
                    <a:pt x="6650646" y="4432956"/>
                    <a:pt x="6604926" y="4438036"/>
                  </a:cubicBezTo>
                  <a:cubicBezTo>
                    <a:pt x="6578256" y="4435496"/>
                    <a:pt x="6551586" y="4434226"/>
                    <a:pt x="6524916" y="4434226"/>
                  </a:cubicBezTo>
                  <a:lnTo>
                    <a:pt x="6510946" y="4434226"/>
                  </a:lnTo>
                  <a:cubicBezTo>
                    <a:pt x="6500786" y="4432956"/>
                    <a:pt x="6488086" y="4431686"/>
                    <a:pt x="6471576" y="4431686"/>
                  </a:cubicBezTo>
                  <a:lnTo>
                    <a:pt x="6471576" y="4434226"/>
                  </a:lnTo>
                  <a:lnTo>
                    <a:pt x="6469036" y="4434226"/>
                  </a:lnTo>
                  <a:cubicBezTo>
                    <a:pt x="6467766" y="4432956"/>
                    <a:pt x="6466496" y="4432956"/>
                    <a:pt x="6465226" y="4431686"/>
                  </a:cubicBezTo>
                  <a:lnTo>
                    <a:pt x="6462686" y="4431686"/>
                  </a:lnTo>
                  <a:cubicBezTo>
                    <a:pt x="6451256" y="4434226"/>
                    <a:pt x="6438556" y="4435496"/>
                    <a:pt x="6423316" y="4436766"/>
                  </a:cubicBezTo>
                  <a:lnTo>
                    <a:pt x="6405536" y="4429146"/>
                  </a:lnTo>
                  <a:lnTo>
                    <a:pt x="6399186" y="4434226"/>
                  </a:lnTo>
                  <a:lnTo>
                    <a:pt x="6283616" y="4429146"/>
                  </a:lnTo>
                  <a:cubicBezTo>
                    <a:pt x="6265836" y="4431686"/>
                    <a:pt x="6248056" y="4432956"/>
                    <a:pt x="6231546" y="4435496"/>
                  </a:cubicBezTo>
                  <a:cubicBezTo>
                    <a:pt x="6206146" y="4435496"/>
                    <a:pt x="6182016" y="4434226"/>
                    <a:pt x="6156616" y="4434226"/>
                  </a:cubicBezTo>
                  <a:lnTo>
                    <a:pt x="6156616" y="4429146"/>
                  </a:lnTo>
                  <a:lnTo>
                    <a:pt x="6105816" y="4432956"/>
                  </a:lnTo>
                  <a:cubicBezTo>
                    <a:pt x="6096926" y="4432956"/>
                    <a:pt x="6089306" y="4432956"/>
                    <a:pt x="6079146" y="4431686"/>
                  </a:cubicBezTo>
                  <a:lnTo>
                    <a:pt x="6079146" y="4430416"/>
                  </a:lnTo>
                  <a:cubicBezTo>
                    <a:pt x="6014826" y="4426606"/>
                    <a:pt x="5909133" y="4425336"/>
                    <a:pt x="5784565" y="4425336"/>
                  </a:cubicBezTo>
                  <a:lnTo>
                    <a:pt x="5697745" y="4425336"/>
                  </a:lnTo>
                  <a:lnTo>
                    <a:pt x="5731718" y="4430416"/>
                  </a:lnTo>
                  <a:cubicBezTo>
                    <a:pt x="5709070" y="4430416"/>
                    <a:pt x="5693970" y="4429146"/>
                    <a:pt x="5675096" y="4429146"/>
                  </a:cubicBezTo>
                  <a:cubicBezTo>
                    <a:pt x="5663773" y="4429146"/>
                    <a:pt x="5652448" y="4427876"/>
                    <a:pt x="5641124" y="4427876"/>
                  </a:cubicBezTo>
                  <a:lnTo>
                    <a:pt x="5633574" y="4427876"/>
                  </a:lnTo>
                  <a:cubicBezTo>
                    <a:pt x="5622249" y="4429146"/>
                    <a:pt x="5607151" y="4430416"/>
                    <a:pt x="5599600" y="4432956"/>
                  </a:cubicBezTo>
                  <a:lnTo>
                    <a:pt x="5599600" y="4431686"/>
                  </a:lnTo>
                  <a:cubicBezTo>
                    <a:pt x="5512781" y="4427876"/>
                    <a:pt x="5452385" y="4429146"/>
                    <a:pt x="5403312" y="4432956"/>
                  </a:cubicBezTo>
                  <a:lnTo>
                    <a:pt x="5395763" y="4432956"/>
                  </a:lnTo>
                  <a:cubicBezTo>
                    <a:pt x="5214573" y="4432956"/>
                    <a:pt x="5010735" y="4432956"/>
                    <a:pt x="4965438" y="4425336"/>
                  </a:cubicBezTo>
                  <a:lnTo>
                    <a:pt x="4957888" y="4425336"/>
                  </a:lnTo>
                  <a:cubicBezTo>
                    <a:pt x="4893717" y="4425336"/>
                    <a:pt x="4874843" y="4425336"/>
                    <a:pt x="4871069" y="4431686"/>
                  </a:cubicBezTo>
                  <a:lnTo>
                    <a:pt x="4840870" y="4431686"/>
                  </a:lnTo>
                  <a:lnTo>
                    <a:pt x="4791798" y="4427876"/>
                  </a:lnTo>
                  <a:lnTo>
                    <a:pt x="4746501" y="4432956"/>
                  </a:lnTo>
                  <a:cubicBezTo>
                    <a:pt x="4723852" y="4432956"/>
                    <a:pt x="4701204" y="4432956"/>
                    <a:pt x="4686104" y="4431686"/>
                  </a:cubicBezTo>
                  <a:lnTo>
                    <a:pt x="4686104" y="4422796"/>
                  </a:lnTo>
                  <a:cubicBezTo>
                    <a:pt x="4591734" y="4420256"/>
                    <a:pt x="4452068" y="4421526"/>
                    <a:pt x="4350149" y="4422796"/>
                  </a:cubicBezTo>
                  <a:cubicBezTo>
                    <a:pt x="4304852" y="4422796"/>
                    <a:pt x="4263329" y="4424066"/>
                    <a:pt x="4240680" y="4424066"/>
                  </a:cubicBezTo>
                  <a:lnTo>
                    <a:pt x="4240680" y="4426606"/>
                  </a:lnTo>
                  <a:lnTo>
                    <a:pt x="3931148" y="4426606"/>
                  </a:lnTo>
                  <a:lnTo>
                    <a:pt x="3931148" y="4424066"/>
                  </a:lnTo>
                  <a:cubicBezTo>
                    <a:pt x="3919824" y="4425336"/>
                    <a:pt x="3908500" y="4425336"/>
                    <a:pt x="3900950" y="4426606"/>
                  </a:cubicBezTo>
                  <a:lnTo>
                    <a:pt x="3799031" y="4426606"/>
                  </a:lnTo>
                  <a:cubicBezTo>
                    <a:pt x="3531022" y="4426606"/>
                    <a:pt x="3251688" y="4426606"/>
                    <a:pt x="3006328" y="4430416"/>
                  </a:cubicBezTo>
                  <a:lnTo>
                    <a:pt x="2991228" y="4430416"/>
                  </a:lnTo>
                  <a:cubicBezTo>
                    <a:pt x="2964805" y="4430416"/>
                    <a:pt x="2942156" y="4431686"/>
                    <a:pt x="2915733" y="4431686"/>
                  </a:cubicBezTo>
                  <a:lnTo>
                    <a:pt x="2787390" y="4434226"/>
                  </a:lnTo>
                  <a:lnTo>
                    <a:pt x="2813814" y="4436766"/>
                  </a:lnTo>
                  <a:lnTo>
                    <a:pt x="2757192" y="4436766"/>
                  </a:lnTo>
                  <a:cubicBezTo>
                    <a:pt x="2738318" y="4432956"/>
                    <a:pt x="2704345" y="4430416"/>
                    <a:pt x="2681696" y="4427876"/>
                  </a:cubicBezTo>
                  <a:lnTo>
                    <a:pt x="2677921" y="4434226"/>
                  </a:lnTo>
                  <a:lnTo>
                    <a:pt x="2674147" y="4429146"/>
                  </a:lnTo>
                  <a:cubicBezTo>
                    <a:pt x="2662822" y="4430416"/>
                    <a:pt x="2591102" y="4429146"/>
                    <a:pt x="2530705" y="4429146"/>
                  </a:cubicBezTo>
                  <a:lnTo>
                    <a:pt x="2357065" y="4429146"/>
                  </a:lnTo>
                  <a:lnTo>
                    <a:pt x="2357065" y="4432956"/>
                  </a:lnTo>
                  <a:cubicBezTo>
                    <a:pt x="2341966" y="4432956"/>
                    <a:pt x="2330642" y="4432956"/>
                    <a:pt x="2315543" y="4434226"/>
                  </a:cubicBezTo>
                  <a:lnTo>
                    <a:pt x="2311768" y="4434226"/>
                  </a:lnTo>
                  <a:cubicBezTo>
                    <a:pt x="2270246" y="4435496"/>
                    <a:pt x="2224948" y="4436766"/>
                    <a:pt x="2172101" y="4438036"/>
                  </a:cubicBezTo>
                  <a:cubicBezTo>
                    <a:pt x="2175876" y="4436766"/>
                    <a:pt x="2175876" y="4435496"/>
                    <a:pt x="2179651" y="4434226"/>
                  </a:cubicBezTo>
                  <a:cubicBezTo>
                    <a:pt x="2183425" y="4427876"/>
                    <a:pt x="2160777" y="4424066"/>
                    <a:pt x="2149452" y="4422796"/>
                  </a:cubicBezTo>
                  <a:lnTo>
                    <a:pt x="2141903" y="4422796"/>
                  </a:lnTo>
                  <a:cubicBezTo>
                    <a:pt x="2039984" y="4421526"/>
                    <a:pt x="2021110" y="4422796"/>
                    <a:pt x="2006011" y="4426606"/>
                  </a:cubicBezTo>
                  <a:cubicBezTo>
                    <a:pt x="2002236" y="4427876"/>
                    <a:pt x="1990912" y="4429146"/>
                    <a:pt x="1907866" y="4427876"/>
                  </a:cubicBezTo>
                  <a:lnTo>
                    <a:pt x="1900317" y="4427876"/>
                  </a:lnTo>
                  <a:cubicBezTo>
                    <a:pt x="1888993" y="4429146"/>
                    <a:pt x="1881443" y="4430416"/>
                    <a:pt x="1877668" y="4431686"/>
                  </a:cubicBezTo>
                  <a:cubicBezTo>
                    <a:pt x="1779524" y="4432956"/>
                    <a:pt x="1745551" y="4434226"/>
                    <a:pt x="1719127" y="4435496"/>
                  </a:cubicBezTo>
                  <a:lnTo>
                    <a:pt x="1624758" y="4432956"/>
                  </a:lnTo>
                  <a:cubicBezTo>
                    <a:pt x="1590785" y="4431686"/>
                    <a:pt x="1571911" y="4431686"/>
                    <a:pt x="1560587" y="4430416"/>
                  </a:cubicBezTo>
                  <a:lnTo>
                    <a:pt x="1560587" y="4421526"/>
                  </a:lnTo>
                  <a:lnTo>
                    <a:pt x="1111388" y="4418986"/>
                  </a:lnTo>
                  <a:lnTo>
                    <a:pt x="1122712" y="4424066"/>
                  </a:lnTo>
                  <a:cubicBezTo>
                    <a:pt x="1092514" y="4425336"/>
                    <a:pt x="1032118" y="4427876"/>
                    <a:pt x="990595" y="4427876"/>
                  </a:cubicBezTo>
                  <a:cubicBezTo>
                    <a:pt x="971721" y="4427876"/>
                    <a:pt x="952847" y="4429146"/>
                    <a:pt x="937748" y="4429146"/>
                  </a:cubicBezTo>
                  <a:lnTo>
                    <a:pt x="840740" y="4429146"/>
                  </a:lnTo>
                  <a:lnTo>
                    <a:pt x="840740" y="4425336"/>
                  </a:lnTo>
                  <a:lnTo>
                    <a:pt x="836930" y="4426606"/>
                  </a:lnTo>
                  <a:cubicBezTo>
                    <a:pt x="830580" y="4427876"/>
                    <a:pt x="805180" y="4429146"/>
                    <a:pt x="778510" y="4430416"/>
                  </a:cubicBezTo>
                  <a:lnTo>
                    <a:pt x="778510" y="4425336"/>
                  </a:lnTo>
                  <a:cubicBezTo>
                    <a:pt x="754380" y="4424066"/>
                    <a:pt x="734060" y="4425336"/>
                    <a:pt x="713740" y="4427876"/>
                  </a:cubicBezTo>
                  <a:cubicBezTo>
                    <a:pt x="687070" y="4430416"/>
                    <a:pt x="660400" y="4432956"/>
                    <a:pt x="623570" y="4427876"/>
                  </a:cubicBezTo>
                  <a:cubicBezTo>
                    <a:pt x="614680" y="4427876"/>
                    <a:pt x="601980" y="4425336"/>
                    <a:pt x="589280" y="4424066"/>
                  </a:cubicBezTo>
                  <a:cubicBezTo>
                    <a:pt x="561340" y="4420256"/>
                    <a:pt x="551180" y="4418986"/>
                    <a:pt x="546100" y="4424066"/>
                  </a:cubicBezTo>
                  <a:lnTo>
                    <a:pt x="544830" y="4425336"/>
                  </a:lnTo>
                  <a:cubicBezTo>
                    <a:pt x="537210" y="4425336"/>
                    <a:pt x="529590" y="4425336"/>
                    <a:pt x="520700" y="4426606"/>
                  </a:cubicBezTo>
                  <a:cubicBezTo>
                    <a:pt x="497840" y="4427876"/>
                    <a:pt x="474980" y="4429146"/>
                    <a:pt x="448310" y="4425336"/>
                  </a:cubicBezTo>
                  <a:lnTo>
                    <a:pt x="445770" y="4425336"/>
                  </a:lnTo>
                  <a:cubicBezTo>
                    <a:pt x="444500" y="4425336"/>
                    <a:pt x="443230" y="4425336"/>
                    <a:pt x="443230" y="4426606"/>
                  </a:cubicBezTo>
                  <a:lnTo>
                    <a:pt x="429260" y="4424066"/>
                  </a:lnTo>
                  <a:cubicBezTo>
                    <a:pt x="416560" y="4421526"/>
                    <a:pt x="393700" y="4422796"/>
                    <a:pt x="373380" y="4424066"/>
                  </a:cubicBezTo>
                  <a:cubicBezTo>
                    <a:pt x="363220" y="4424066"/>
                    <a:pt x="351790" y="4425336"/>
                    <a:pt x="346710" y="4425336"/>
                  </a:cubicBezTo>
                  <a:lnTo>
                    <a:pt x="345440" y="4420256"/>
                  </a:lnTo>
                  <a:cubicBezTo>
                    <a:pt x="323850" y="4426606"/>
                    <a:pt x="297180" y="4426606"/>
                    <a:pt x="266700" y="4425336"/>
                  </a:cubicBezTo>
                  <a:cubicBezTo>
                    <a:pt x="242570" y="4424066"/>
                    <a:pt x="214630" y="4424066"/>
                    <a:pt x="185420" y="4426606"/>
                  </a:cubicBezTo>
                  <a:lnTo>
                    <a:pt x="189230" y="4421526"/>
                  </a:lnTo>
                  <a:lnTo>
                    <a:pt x="166370" y="4424066"/>
                  </a:lnTo>
                  <a:cubicBezTo>
                    <a:pt x="163830" y="4424066"/>
                    <a:pt x="161290" y="4424066"/>
                    <a:pt x="157480" y="4425336"/>
                  </a:cubicBezTo>
                  <a:lnTo>
                    <a:pt x="156210" y="4418986"/>
                  </a:lnTo>
                  <a:cubicBezTo>
                    <a:pt x="139700" y="4420256"/>
                    <a:pt x="123190" y="4421526"/>
                    <a:pt x="101600" y="4420256"/>
                  </a:cubicBezTo>
                  <a:lnTo>
                    <a:pt x="97790" y="4420256"/>
                  </a:lnTo>
                  <a:lnTo>
                    <a:pt x="87630" y="4418986"/>
                  </a:lnTo>
                  <a:lnTo>
                    <a:pt x="87630" y="4398666"/>
                  </a:lnTo>
                  <a:lnTo>
                    <a:pt x="74930" y="4398666"/>
                  </a:lnTo>
                  <a:lnTo>
                    <a:pt x="74930" y="4392316"/>
                  </a:lnTo>
                  <a:cubicBezTo>
                    <a:pt x="76200" y="4378346"/>
                    <a:pt x="77470" y="4369456"/>
                    <a:pt x="80010" y="4359296"/>
                  </a:cubicBezTo>
                  <a:lnTo>
                    <a:pt x="80010" y="4356756"/>
                  </a:lnTo>
                  <a:cubicBezTo>
                    <a:pt x="85090" y="4332626"/>
                    <a:pt x="88900" y="4305956"/>
                    <a:pt x="87630" y="4236106"/>
                  </a:cubicBezTo>
                  <a:lnTo>
                    <a:pt x="83820" y="4236106"/>
                  </a:lnTo>
                  <a:cubicBezTo>
                    <a:pt x="85090" y="4214516"/>
                    <a:pt x="86360" y="4196736"/>
                    <a:pt x="88900" y="4186576"/>
                  </a:cubicBezTo>
                  <a:cubicBezTo>
                    <a:pt x="88900" y="4138316"/>
                    <a:pt x="87630" y="4135776"/>
                    <a:pt x="81280" y="4135776"/>
                  </a:cubicBezTo>
                  <a:cubicBezTo>
                    <a:pt x="81280" y="4123076"/>
                    <a:pt x="80010" y="4112916"/>
                    <a:pt x="77470" y="4100216"/>
                  </a:cubicBezTo>
                  <a:cubicBezTo>
                    <a:pt x="76200" y="4090056"/>
                    <a:pt x="73660" y="4078626"/>
                    <a:pt x="73660" y="4064656"/>
                  </a:cubicBezTo>
                  <a:lnTo>
                    <a:pt x="78740" y="4064656"/>
                  </a:lnTo>
                  <a:lnTo>
                    <a:pt x="78740" y="4058306"/>
                  </a:lnTo>
                  <a:cubicBezTo>
                    <a:pt x="81280" y="3994806"/>
                    <a:pt x="77470" y="3987186"/>
                    <a:pt x="73660" y="3979566"/>
                  </a:cubicBezTo>
                  <a:cubicBezTo>
                    <a:pt x="72390" y="3977026"/>
                    <a:pt x="71120" y="3973216"/>
                    <a:pt x="69850" y="3963056"/>
                  </a:cubicBezTo>
                  <a:lnTo>
                    <a:pt x="78740" y="3961786"/>
                  </a:lnTo>
                  <a:lnTo>
                    <a:pt x="77470" y="3930036"/>
                  </a:lnTo>
                  <a:lnTo>
                    <a:pt x="86360" y="3944006"/>
                  </a:lnTo>
                  <a:lnTo>
                    <a:pt x="83820" y="3916066"/>
                  </a:lnTo>
                  <a:cubicBezTo>
                    <a:pt x="78740" y="3860186"/>
                    <a:pt x="80010" y="3838596"/>
                    <a:pt x="81280" y="3789066"/>
                  </a:cubicBezTo>
                  <a:lnTo>
                    <a:pt x="82550" y="3766206"/>
                  </a:lnTo>
                  <a:lnTo>
                    <a:pt x="85090" y="3745886"/>
                  </a:lnTo>
                  <a:cubicBezTo>
                    <a:pt x="87630" y="3721756"/>
                    <a:pt x="87630" y="3691276"/>
                    <a:pt x="86360" y="3665876"/>
                  </a:cubicBezTo>
                  <a:lnTo>
                    <a:pt x="88900" y="3665876"/>
                  </a:lnTo>
                  <a:cubicBezTo>
                    <a:pt x="87630" y="3659526"/>
                    <a:pt x="87630" y="3654446"/>
                    <a:pt x="87630" y="3649366"/>
                  </a:cubicBezTo>
                  <a:lnTo>
                    <a:pt x="87630" y="3608053"/>
                  </a:lnTo>
                  <a:lnTo>
                    <a:pt x="83820" y="3608053"/>
                  </a:lnTo>
                  <a:lnTo>
                    <a:pt x="78740" y="3494904"/>
                  </a:lnTo>
                  <a:lnTo>
                    <a:pt x="83820" y="3494904"/>
                  </a:lnTo>
                  <a:cubicBezTo>
                    <a:pt x="83820" y="3484802"/>
                    <a:pt x="83820" y="3476720"/>
                    <a:pt x="82550" y="3466617"/>
                  </a:cubicBezTo>
                  <a:lnTo>
                    <a:pt x="91440" y="3466617"/>
                  </a:lnTo>
                  <a:lnTo>
                    <a:pt x="91440" y="3462576"/>
                  </a:lnTo>
                  <a:lnTo>
                    <a:pt x="86360" y="3300936"/>
                  </a:lnTo>
                  <a:cubicBezTo>
                    <a:pt x="87630" y="3294874"/>
                    <a:pt x="87630" y="3284771"/>
                    <a:pt x="88900" y="3270628"/>
                  </a:cubicBezTo>
                  <a:cubicBezTo>
                    <a:pt x="90170" y="3258505"/>
                    <a:pt x="91440" y="3240320"/>
                    <a:pt x="92710" y="3236279"/>
                  </a:cubicBezTo>
                  <a:lnTo>
                    <a:pt x="93980" y="3236279"/>
                  </a:lnTo>
                  <a:cubicBezTo>
                    <a:pt x="95250" y="3191828"/>
                    <a:pt x="92710" y="3139295"/>
                    <a:pt x="91440" y="3082720"/>
                  </a:cubicBezTo>
                  <a:cubicBezTo>
                    <a:pt x="88900" y="3018064"/>
                    <a:pt x="86360" y="2949367"/>
                    <a:pt x="88900" y="2882690"/>
                  </a:cubicBezTo>
                  <a:lnTo>
                    <a:pt x="88900" y="2878649"/>
                  </a:lnTo>
                  <a:cubicBezTo>
                    <a:pt x="87630" y="2872587"/>
                    <a:pt x="87630" y="2856423"/>
                    <a:pt x="86360" y="2836218"/>
                  </a:cubicBezTo>
                  <a:cubicBezTo>
                    <a:pt x="86360" y="2803890"/>
                    <a:pt x="87630" y="2773582"/>
                    <a:pt x="87630" y="2741254"/>
                  </a:cubicBezTo>
                  <a:cubicBezTo>
                    <a:pt x="88900" y="2662454"/>
                    <a:pt x="91440" y="2579613"/>
                    <a:pt x="86360" y="2478588"/>
                  </a:cubicBezTo>
                  <a:lnTo>
                    <a:pt x="95250" y="2399787"/>
                  </a:lnTo>
                  <a:lnTo>
                    <a:pt x="95250" y="2397767"/>
                  </a:lnTo>
                  <a:cubicBezTo>
                    <a:pt x="95250" y="2367459"/>
                    <a:pt x="93980" y="2357357"/>
                    <a:pt x="87630" y="2355336"/>
                  </a:cubicBezTo>
                  <a:cubicBezTo>
                    <a:pt x="85090" y="2355336"/>
                    <a:pt x="83820" y="2355336"/>
                    <a:pt x="81280" y="2359377"/>
                  </a:cubicBezTo>
                  <a:cubicBezTo>
                    <a:pt x="81280" y="2349275"/>
                    <a:pt x="81280" y="2339172"/>
                    <a:pt x="80010" y="2323008"/>
                  </a:cubicBezTo>
                  <a:cubicBezTo>
                    <a:pt x="78740" y="2280577"/>
                    <a:pt x="80010" y="2264413"/>
                    <a:pt x="80010" y="2256331"/>
                  </a:cubicBezTo>
                  <a:cubicBezTo>
                    <a:pt x="81280" y="2256331"/>
                    <a:pt x="82550" y="2256331"/>
                    <a:pt x="85090" y="2254311"/>
                  </a:cubicBezTo>
                  <a:cubicBezTo>
                    <a:pt x="88900" y="2250270"/>
                    <a:pt x="90170" y="2242187"/>
                    <a:pt x="90170" y="2232085"/>
                  </a:cubicBezTo>
                  <a:lnTo>
                    <a:pt x="90170" y="2230064"/>
                  </a:lnTo>
                  <a:lnTo>
                    <a:pt x="88900" y="2219962"/>
                  </a:lnTo>
                  <a:cubicBezTo>
                    <a:pt x="85090" y="2175511"/>
                    <a:pt x="81280" y="2116916"/>
                    <a:pt x="81280" y="2050239"/>
                  </a:cubicBezTo>
                  <a:lnTo>
                    <a:pt x="82550" y="2050239"/>
                  </a:lnTo>
                  <a:lnTo>
                    <a:pt x="82550" y="2060342"/>
                  </a:lnTo>
                  <a:cubicBezTo>
                    <a:pt x="83820" y="2102772"/>
                    <a:pt x="85090" y="2106813"/>
                    <a:pt x="91440" y="2106813"/>
                  </a:cubicBezTo>
                  <a:cubicBezTo>
                    <a:pt x="99060" y="2106813"/>
                    <a:pt x="99060" y="2098731"/>
                    <a:pt x="101600" y="2062362"/>
                  </a:cubicBezTo>
                  <a:lnTo>
                    <a:pt x="102870" y="2056300"/>
                  </a:lnTo>
                  <a:lnTo>
                    <a:pt x="99060" y="2052259"/>
                  </a:lnTo>
                  <a:cubicBezTo>
                    <a:pt x="92710" y="2040136"/>
                    <a:pt x="92710" y="1949213"/>
                    <a:pt x="92710" y="1880516"/>
                  </a:cubicBezTo>
                  <a:cubicBezTo>
                    <a:pt x="92710" y="1761306"/>
                    <a:pt x="90170" y="1712814"/>
                    <a:pt x="83820" y="1698670"/>
                  </a:cubicBezTo>
                  <a:lnTo>
                    <a:pt x="85090" y="1680485"/>
                  </a:lnTo>
                  <a:lnTo>
                    <a:pt x="87630" y="1680485"/>
                  </a:lnTo>
                  <a:cubicBezTo>
                    <a:pt x="91440" y="1621890"/>
                    <a:pt x="88900" y="1599665"/>
                    <a:pt x="85090" y="1573398"/>
                  </a:cubicBezTo>
                  <a:cubicBezTo>
                    <a:pt x="81280" y="1549152"/>
                    <a:pt x="77470" y="1520865"/>
                    <a:pt x="78740" y="1448127"/>
                  </a:cubicBezTo>
                  <a:cubicBezTo>
                    <a:pt x="80010" y="1421860"/>
                    <a:pt x="80010" y="1403675"/>
                    <a:pt x="81280" y="1395593"/>
                  </a:cubicBezTo>
                  <a:lnTo>
                    <a:pt x="85090" y="1395593"/>
                  </a:lnTo>
                  <a:lnTo>
                    <a:pt x="81280" y="1282445"/>
                  </a:lnTo>
                  <a:lnTo>
                    <a:pt x="81280" y="1276383"/>
                  </a:lnTo>
                  <a:lnTo>
                    <a:pt x="83820" y="1276383"/>
                  </a:lnTo>
                  <a:lnTo>
                    <a:pt x="82550" y="1153132"/>
                  </a:lnTo>
                  <a:lnTo>
                    <a:pt x="87630" y="1167275"/>
                  </a:lnTo>
                  <a:lnTo>
                    <a:pt x="82550" y="1116763"/>
                  </a:lnTo>
                  <a:cubicBezTo>
                    <a:pt x="81280" y="1102619"/>
                    <a:pt x="78740" y="1080393"/>
                    <a:pt x="77470" y="1056147"/>
                  </a:cubicBezTo>
                  <a:lnTo>
                    <a:pt x="81280" y="1033922"/>
                  </a:lnTo>
                  <a:cubicBezTo>
                    <a:pt x="90170" y="987450"/>
                    <a:pt x="88900" y="965224"/>
                    <a:pt x="87630" y="930876"/>
                  </a:cubicBezTo>
                  <a:cubicBezTo>
                    <a:pt x="86360" y="916732"/>
                    <a:pt x="86360" y="900568"/>
                    <a:pt x="85090" y="878342"/>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03775" y="83820"/>
                    <a:pt x="1009469" y="85090"/>
                    <a:pt x="1134036" y="85090"/>
                  </a:cubicBezTo>
                  <a:lnTo>
                    <a:pt x="1220856" y="85090"/>
                  </a:lnTo>
                  <a:lnTo>
                    <a:pt x="1186883" y="80010"/>
                  </a:lnTo>
                  <a:cubicBezTo>
                    <a:pt x="1209532" y="80010"/>
                    <a:pt x="1224631" y="81280"/>
                    <a:pt x="1243505" y="81280"/>
                  </a:cubicBezTo>
                  <a:cubicBezTo>
                    <a:pt x="1254829" y="81280"/>
                    <a:pt x="1266154" y="82550"/>
                    <a:pt x="1277478" y="82550"/>
                  </a:cubicBezTo>
                  <a:lnTo>
                    <a:pt x="1285028" y="82550"/>
                  </a:lnTo>
                  <a:cubicBezTo>
                    <a:pt x="1296352" y="81280"/>
                    <a:pt x="1311451" y="80010"/>
                    <a:pt x="1319000" y="77470"/>
                  </a:cubicBezTo>
                  <a:lnTo>
                    <a:pt x="1319000" y="78740"/>
                  </a:lnTo>
                  <a:cubicBezTo>
                    <a:pt x="1405820" y="83820"/>
                    <a:pt x="1466217" y="82550"/>
                    <a:pt x="1515289" y="78740"/>
                  </a:cubicBezTo>
                  <a:lnTo>
                    <a:pt x="1522838" y="78740"/>
                  </a:lnTo>
                  <a:cubicBezTo>
                    <a:pt x="1704028" y="78740"/>
                    <a:pt x="1907866" y="78740"/>
                    <a:pt x="1953163" y="86360"/>
                  </a:cubicBezTo>
                  <a:lnTo>
                    <a:pt x="1960713" y="86360"/>
                  </a:lnTo>
                  <a:cubicBezTo>
                    <a:pt x="2028659" y="86360"/>
                    <a:pt x="2043758" y="86360"/>
                    <a:pt x="2047533" y="80010"/>
                  </a:cubicBezTo>
                  <a:lnTo>
                    <a:pt x="2077731" y="80010"/>
                  </a:lnTo>
                  <a:lnTo>
                    <a:pt x="2126803" y="83820"/>
                  </a:lnTo>
                  <a:lnTo>
                    <a:pt x="2172101" y="78740"/>
                  </a:lnTo>
                  <a:cubicBezTo>
                    <a:pt x="2194749" y="78740"/>
                    <a:pt x="2217398" y="78740"/>
                    <a:pt x="2232497" y="80010"/>
                  </a:cubicBezTo>
                  <a:lnTo>
                    <a:pt x="2232497" y="88900"/>
                  </a:lnTo>
                  <a:cubicBezTo>
                    <a:pt x="2326867" y="91440"/>
                    <a:pt x="2466533" y="90170"/>
                    <a:pt x="2568453" y="88900"/>
                  </a:cubicBezTo>
                  <a:cubicBezTo>
                    <a:pt x="2613750" y="88900"/>
                    <a:pt x="2655272" y="87630"/>
                    <a:pt x="2677921" y="87630"/>
                  </a:cubicBezTo>
                  <a:lnTo>
                    <a:pt x="2677921" y="85090"/>
                  </a:lnTo>
                  <a:lnTo>
                    <a:pt x="2987453" y="85090"/>
                  </a:lnTo>
                  <a:lnTo>
                    <a:pt x="2987453" y="87630"/>
                  </a:lnTo>
                  <a:cubicBezTo>
                    <a:pt x="2998777" y="86360"/>
                    <a:pt x="3010102" y="86360"/>
                    <a:pt x="3017651" y="85090"/>
                  </a:cubicBezTo>
                  <a:lnTo>
                    <a:pt x="3119570" y="85090"/>
                  </a:lnTo>
                  <a:cubicBezTo>
                    <a:pt x="3387580" y="85090"/>
                    <a:pt x="3666913" y="85090"/>
                    <a:pt x="3912274" y="81280"/>
                  </a:cubicBezTo>
                  <a:lnTo>
                    <a:pt x="3927373" y="81280"/>
                  </a:lnTo>
                  <a:cubicBezTo>
                    <a:pt x="3953797" y="81280"/>
                    <a:pt x="3976445" y="80010"/>
                    <a:pt x="4002869" y="80010"/>
                  </a:cubicBezTo>
                  <a:lnTo>
                    <a:pt x="4131211" y="77470"/>
                  </a:lnTo>
                  <a:lnTo>
                    <a:pt x="4104788" y="74930"/>
                  </a:lnTo>
                  <a:lnTo>
                    <a:pt x="4161410" y="74930"/>
                  </a:lnTo>
                  <a:cubicBezTo>
                    <a:pt x="4180283" y="78740"/>
                    <a:pt x="4214256" y="81280"/>
                    <a:pt x="4236905" y="83820"/>
                  </a:cubicBezTo>
                  <a:lnTo>
                    <a:pt x="4240680" y="77470"/>
                  </a:lnTo>
                  <a:lnTo>
                    <a:pt x="4244454" y="82550"/>
                  </a:lnTo>
                  <a:cubicBezTo>
                    <a:pt x="4255779" y="81280"/>
                    <a:pt x="4327499" y="82550"/>
                    <a:pt x="4387896" y="82550"/>
                  </a:cubicBezTo>
                  <a:lnTo>
                    <a:pt x="4561536" y="82550"/>
                  </a:lnTo>
                  <a:lnTo>
                    <a:pt x="4561536" y="78740"/>
                  </a:lnTo>
                  <a:cubicBezTo>
                    <a:pt x="4576635" y="78740"/>
                    <a:pt x="4587959" y="78740"/>
                    <a:pt x="4603059" y="77470"/>
                  </a:cubicBezTo>
                  <a:lnTo>
                    <a:pt x="4606834" y="77470"/>
                  </a:lnTo>
                  <a:cubicBezTo>
                    <a:pt x="4648356" y="76200"/>
                    <a:pt x="4693653" y="74930"/>
                    <a:pt x="4746500" y="73660"/>
                  </a:cubicBezTo>
                  <a:cubicBezTo>
                    <a:pt x="4742725" y="74930"/>
                    <a:pt x="4742725" y="76200"/>
                    <a:pt x="4738951" y="77470"/>
                  </a:cubicBezTo>
                  <a:cubicBezTo>
                    <a:pt x="4735176" y="83820"/>
                    <a:pt x="4757825" y="87630"/>
                    <a:pt x="4769149" y="88900"/>
                  </a:cubicBezTo>
                  <a:lnTo>
                    <a:pt x="4776699" y="88900"/>
                  </a:lnTo>
                  <a:cubicBezTo>
                    <a:pt x="4878617" y="90170"/>
                    <a:pt x="4897491" y="88900"/>
                    <a:pt x="4912590" y="85090"/>
                  </a:cubicBezTo>
                  <a:cubicBezTo>
                    <a:pt x="4916365" y="83820"/>
                    <a:pt x="4923915" y="82550"/>
                    <a:pt x="5010735" y="83820"/>
                  </a:cubicBezTo>
                  <a:lnTo>
                    <a:pt x="5018284" y="83820"/>
                  </a:lnTo>
                  <a:cubicBezTo>
                    <a:pt x="5029609" y="82550"/>
                    <a:pt x="5037158" y="81280"/>
                    <a:pt x="5040933" y="80010"/>
                  </a:cubicBezTo>
                  <a:cubicBezTo>
                    <a:pt x="5139077" y="78740"/>
                    <a:pt x="5173051" y="77470"/>
                    <a:pt x="5199474" y="76200"/>
                  </a:cubicBezTo>
                  <a:lnTo>
                    <a:pt x="5293843" y="78740"/>
                  </a:lnTo>
                  <a:cubicBezTo>
                    <a:pt x="5327816" y="80010"/>
                    <a:pt x="5346690" y="80010"/>
                    <a:pt x="5358014" y="81280"/>
                  </a:cubicBezTo>
                  <a:lnTo>
                    <a:pt x="5358014" y="90170"/>
                  </a:lnTo>
                  <a:lnTo>
                    <a:pt x="5807213" y="92710"/>
                  </a:lnTo>
                  <a:lnTo>
                    <a:pt x="5792114" y="91440"/>
                  </a:lnTo>
                  <a:cubicBezTo>
                    <a:pt x="5822312" y="90170"/>
                    <a:pt x="5882709" y="87630"/>
                    <a:pt x="5924231" y="87630"/>
                  </a:cubicBezTo>
                  <a:cubicBezTo>
                    <a:pt x="6014826" y="85090"/>
                    <a:pt x="6052574" y="83820"/>
                    <a:pt x="6066446" y="81280"/>
                  </a:cubicBezTo>
                  <a:lnTo>
                    <a:pt x="6076606" y="81280"/>
                  </a:lnTo>
                  <a:lnTo>
                    <a:pt x="6079146" y="85090"/>
                  </a:lnTo>
                  <a:lnTo>
                    <a:pt x="6079146" y="63500"/>
                  </a:lnTo>
                  <a:lnTo>
                    <a:pt x="6081686" y="63500"/>
                  </a:lnTo>
                  <a:lnTo>
                    <a:pt x="6080416" y="85090"/>
                  </a:lnTo>
                  <a:lnTo>
                    <a:pt x="6084226" y="83820"/>
                  </a:lnTo>
                  <a:cubicBezTo>
                    <a:pt x="6090576" y="82550"/>
                    <a:pt x="6115976" y="81280"/>
                    <a:pt x="6142646" y="80010"/>
                  </a:cubicBezTo>
                  <a:lnTo>
                    <a:pt x="6142646" y="85090"/>
                  </a:lnTo>
                  <a:cubicBezTo>
                    <a:pt x="6166776" y="86360"/>
                    <a:pt x="6187096" y="85090"/>
                    <a:pt x="6207416" y="82550"/>
                  </a:cubicBezTo>
                  <a:cubicBezTo>
                    <a:pt x="6234086" y="80010"/>
                    <a:pt x="6260756" y="77470"/>
                    <a:pt x="6297586" y="82550"/>
                  </a:cubicBezTo>
                  <a:cubicBezTo>
                    <a:pt x="6306476" y="82550"/>
                    <a:pt x="6319176" y="85090"/>
                    <a:pt x="6331876" y="86360"/>
                  </a:cubicBezTo>
                  <a:cubicBezTo>
                    <a:pt x="6359816" y="90170"/>
                    <a:pt x="6369976" y="91440"/>
                    <a:pt x="6375056" y="86360"/>
                  </a:cubicBezTo>
                  <a:lnTo>
                    <a:pt x="6376326" y="85090"/>
                  </a:lnTo>
                  <a:cubicBezTo>
                    <a:pt x="6383946" y="85090"/>
                    <a:pt x="6391566" y="85090"/>
                    <a:pt x="6400456" y="83820"/>
                  </a:cubicBezTo>
                  <a:cubicBezTo>
                    <a:pt x="6423316" y="82550"/>
                    <a:pt x="6446176" y="81280"/>
                    <a:pt x="6472846" y="85090"/>
                  </a:cubicBezTo>
                  <a:lnTo>
                    <a:pt x="6475386" y="85090"/>
                  </a:lnTo>
                  <a:cubicBezTo>
                    <a:pt x="6476656" y="85090"/>
                    <a:pt x="6477926" y="85090"/>
                    <a:pt x="6477926" y="83820"/>
                  </a:cubicBezTo>
                  <a:lnTo>
                    <a:pt x="6491896" y="86360"/>
                  </a:lnTo>
                  <a:cubicBezTo>
                    <a:pt x="6504596" y="88900"/>
                    <a:pt x="6527456" y="87630"/>
                    <a:pt x="6547776" y="86360"/>
                  </a:cubicBezTo>
                  <a:cubicBezTo>
                    <a:pt x="6557935" y="86360"/>
                    <a:pt x="6569366" y="85090"/>
                    <a:pt x="6575716" y="85090"/>
                  </a:cubicBezTo>
                  <a:lnTo>
                    <a:pt x="6576985" y="90170"/>
                  </a:lnTo>
                  <a:cubicBezTo>
                    <a:pt x="6598576" y="83820"/>
                    <a:pt x="6625246" y="83820"/>
                    <a:pt x="6655726" y="85090"/>
                  </a:cubicBezTo>
                  <a:cubicBezTo>
                    <a:pt x="6679856" y="86360"/>
                    <a:pt x="6707796" y="86360"/>
                    <a:pt x="6737006" y="83820"/>
                  </a:cubicBezTo>
                  <a:lnTo>
                    <a:pt x="6733196" y="87630"/>
                  </a:lnTo>
                  <a:lnTo>
                    <a:pt x="6756056" y="85090"/>
                  </a:lnTo>
                  <a:cubicBezTo>
                    <a:pt x="6758596" y="85090"/>
                    <a:pt x="6761136" y="85090"/>
                    <a:pt x="6764946" y="83820"/>
                  </a:cubicBezTo>
                  <a:lnTo>
                    <a:pt x="6766216" y="90170"/>
                  </a:lnTo>
                  <a:cubicBezTo>
                    <a:pt x="6782726" y="88900"/>
                    <a:pt x="6799236" y="87630"/>
                    <a:pt x="6820826" y="88900"/>
                  </a:cubicBezTo>
                  <a:lnTo>
                    <a:pt x="6824636" y="88900"/>
                  </a:lnTo>
                  <a:lnTo>
                    <a:pt x="6834796" y="90170"/>
                  </a:lnTo>
                  <a:lnTo>
                    <a:pt x="6834796" y="109220"/>
                  </a:lnTo>
                  <a:lnTo>
                    <a:pt x="6847496" y="109220"/>
                  </a:lnTo>
                  <a:lnTo>
                    <a:pt x="6847496" y="115570"/>
                  </a:lnTo>
                  <a:cubicBezTo>
                    <a:pt x="6846226" y="129540"/>
                    <a:pt x="6844956" y="138430"/>
                    <a:pt x="6842416" y="148590"/>
                  </a:cubicBezTo>
                  <a:lnTo>
                    <a:pt x="6842416" y="151130"/>
                  </a:lnTo>
                  <a:cubicBezTo>
                    <a:pt x="6837336" y="176530"/>
                    <a:pt x="6833526" y="201930"/>
                    <a:pt x="6834796" y="271780"/>
                  </a:cubicBezTo>
                  <a:lnTo>
                    <a:pt x="6838606" y="271780"/>
                  </a:lnTo>
                  <a:cubicBezTo>
                    <a:pt x="6837336" y="293370"/>
                    <a:pt x="6836066" y="311150"/>
                    <a:pt x="6833526" y="321310"/>
                  </a:cubicBezTo>
                  <a:cubicBezTo>
                    <a:pt x="6833526" y="369570"/>
                    <a:pt x="6834796" y="372110"/>
                    <a:pt x="6841146" y="372110"/>
                  </a:cubicBezTo>
                  <a:cubicBezTo>
                    <a:pt x="6841146" y="384810"/>
                    <a:pt x="6842416" y="394970"/>
                    <a:pt x="6844956" y="407670"/>
                  </a:cubicBezTo>
                  <a:cubicBezTo>
                    <a:pt x="6846226" y="417830"/>
                    <a:pt x="6848766" y="429260"/>
                    <a:pt x="6848766" y="443230"/>
                  </a:cubicBezTo>
                  <a:lnTo>
                    <a:pt x="6843686" y="443230"/>
                  </a:lnTo>
                  <a:lnTo>
                    <a:pt x="6843686" y="449580"/>
                  </a:lnTo>
                  <a:cubicBezTo>
                    <a:pt x="6841146" y="513080"/>
                    <a:pt x="6844956" y="520700"/>
                    <a:pt x="6848766" y="528320"/>
                  </a:cubicBezTo>
                  <a:cubicBezTo>
                    <a:pt x="6850036" y="530860"/>
                    <a:pt x="6851306" y="534670"/>
                    <a:pt x="6852576" y="544830"/>
                  </a:cubicBezTo>
                  <a:lnTo>
                    <a:pt x="6843686" y="546100"/>
                  </a:lnTo>
                  <a:close/>
                  <a:moveTo>
                    <a:pt x="6847496" y="756920"/>
                  </a:moveTo>
                  <a:lnTo>
                    <a:pt x="6844956" y="751840"/>
                  </a:lnTo>
                  <a:lnTo>
                    <a:pt x="6846226" y="745490"/>
                  </a:lnTo>
                  <a:cubicBezTo>
                    <a:pt x="6847496" y="750570"/>
                    <a:pt x="6847496" y="754380"/>
                    <a:pt x="6847496" y="756920"/>
                  </a:cubicBezTo>
                  <a:close/>
                  <a:moveTo>
                    <a:pt x="73660" y="3752236"/>
                  </a:moveTo>
                  <a:lnTo>
                    <a:pt x="76200" y="3757315"/>
                  </a:lnTo>
                  <a:lnTo>
                    <a:pt x="74930" y="3763665"/>
                  </a:lnTo>
                  <a:cubicBezTo>
                    <a:pt x="73660" y="3759856"/>
                    <a:pt x="73660" y="3756046"/>
                    <a:pt x="73660" y="3752236"/>
                  </a:cubicBezTo>
                  <a:close/>
                  <a:moveTo>
                    <a:pt x="6883056" y="628650"/>
                  </a:moveTo>
                  <a:lnTo>
                    <a:pt x="6883056" y="619760"/>
                  </a:lnTo>
                  <a:cubicBezTo>
                    <a:pt x="6883056" y="623570"/>
                    <a:pt x="6884326" y="626110"/>
                    <a:pt x="6884326" y="628650"/>
                  </a:cubicBezTo>
                  <a:lnTo>
                    <a:pt x="6883056" y="628650"/>
                  </a:lnTo>
                  <a:close/>
                  <a:moveTo>
                    <a:pt x="6912266" y="1593603"/>
                  </a:moveTo>
                  <a:lnTo>
                    <a:pt x="6908456" y="1591583"/>
                  </a:lnTo>
                  <a:cubicBezTo>
                    <a:pt x="6909726" y="1591583"/>
                    <a:pt x="6910996" y="1593603"/>
                    <a:pt x="6912266" y="1593603"/>
                  </a:cubicBezTo>
                  <a:close/>
                </a:path>
              </a:pathLst>
            </a:custGeom>
            <a:solidFill>
              <a:srgbClr val="DFD4BA"/>
            </a:solidFill>
          </p:spPr>
        </p:sp>
      </p:grpSp>
      <p:grpSp>
        <p:nvGrpSpPr>
          <p:cNvPr name="Group 4" id="4"/>
          <p:cNvGrpSpPr/>
          <p:nvPr/>
        </p:nvGrpSpPr>
        <p:grpSpPr>
          <a:xfrm rot="0">
            <a:off x="1352291" y="1203451"/>
            <a:ext cx="15729825" cy="10413194"/>
            <a:chOff x="0" y="0"/>
            <a:chExt cx="5949425" cy="3938538"/>
          </a:xfrm>
        </p:grpSpPr>
        <p:sp>
          <p:nvSpPr>
            <p:cNvPr name="Freeform 5" id="5"/>
            <p:cNvSpPr/>
            <p:nvPr/>
          </p:nvSpPr>
          <p:spPr>
            <a:xfrm flipH="false" flipV="false" rot="0">
              <a:off x="0" y="0"/>
              <a:ext cx="5949425" cy="3938538"/>
            </a:xfrm>
            <a:custGeom>
              <a:avLst/>
              <a:gdLst/>
              <a:ahLst/>
              <a:cxnLst/>
              <a:rect r="r" b="b" t="t" l="l"/>
              <a:pathLst>
                <a:path h="3938538" w="5949425">
                  <a:moveTo>
                    <a:pt x="0" y="0"/>
                  </a:moveTo>
                  <a:lnTo>
                    <a:pt x="5949425" y="0"/>
                  </a:lnTo>
                  <a:lnTo>
                    <a:pt x="5949425" y="3938538"/>
                  </a:lnTo>
                  <a:lnTo>
                    <a:pt x="0" y="3938538"/>
                  </a:lnTo>
                  <a:close/>
                </a:path>
              </a:pathLst>
            </a:custGeom>
            <a:solidFill>
              <a:srgbClr val="DFD4BA"/>
            </a:solidFill>
          </p:spPr>
        </p:sp>
      </p:grpSp>
      <p:sp>
        <p:nvSpPr>
          <p:cNvPr name="Freeform 6" id="6"/>
          <p:cNvSpPr/>
          <p:nvPr/>
        </p:nvSpPr>
        <p:spPr>
          <a:xfrm flipH="false" flipV="false" rot="-279860">
            <a:off x="-975111" y="-1502442"/>
            <a:ext cx="7120383" cy="7369348"/>
          </a:xfrm>
          <a:custGeom>
            <a:avLst/>
            <a:gdLst/>
            <a:ahLst/>
            <a:cxnLst/>
            <a:rect r="r" b="b" t="t" l="l"/>
            <a:pathLst>
              <a:path h="7369348" w="7120383">
                <a:moveTo>
                  <a:pt x="0" y="0"/>
                </a:moveTo>
                <a:lnTo>
                  <a:pt x="7120383" y="0"/>
                </a:lnTo>
                <a:lnTo>
                  <a:pt x="7120383" y="7369347"/>
                </a:lnTo>
                <a:lnTo>
                  <a:pt x="0" y="7369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55658">
            <a:off x="14556355" y="5781669"/>
            <a:ext cx="3872378" cy="5037240"/>
          </a:xfrm>
          <a:custGeom>
            <a:avLst/>
            <a:gdLst/>
            <a:ahLst/>
            <a:cxnLst/>
            <a:rect r="r" b="b" t="t" l="l"/>
            <a:pathLst>
              <a:path h="5037240" w="3872378">
                <a:moveTo>
                  <a:pt x="0" y="0"/>
                </a:moveTo>
                <a:lnTo>
                  <a:pt x="3872378" y="0"/>
                </a:lnTo>
                <a:lnTo>
                  <a:pt x="3872378" y="5037240"/>
                </a:lnTo>
                <a:lnTo>
                  <a:pt x="0" y="50372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984088" y="2022581"/>
            <a:ext cx="1508457" cy="1543178"/>
          </a:xfrm>
          <a:custGeom>
            <a:avLst/>
            <a:gdLst/>
            <a:ahLst/>
            <a:cxnLst/>
            <a:rect r="r" b="b" t="t" l="l"/>
            <a:pathLst>
              <a:path h="1543178" w="1508457">
                <a:moveTo>
                  <a:pt x="1508456" y="0"/>
                </a:moveTo>
                <a:lnTo>
                  <a:pt x="0" y="0"/>
                </a:lnTo>
                <a:lnTo>
                  <a:pt x="0" y="1543178"/>
                </a:lnTo>
                <a:lnTo>
                  <a:pt x="1508456" y="1543178"/>
                </a:lnTo>
                <a:lnTo>
                  <a:pt x="150845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585081" y="2818739"/>
            <a:ext cx="6068756" cy="4112119"/>
          </a:xfrm>
          <a:custGeom>
            <a:avLst/>
            <a:gdLst/>
            <a:ahLst/>
            <a:cxnLst/>
            <a:rect r="r" b="b" t="t" l="l"/>
            <a:pathLst>
              <a:path h="4112119" w="6068756">
                <a:moveTo>
                  <a:pt x="0" y="0"/>
                </a:moveTo>
                <a:lnTo>
                  <a:pt x="6068755" y="0"/>
                </a:lnTo>
                <a:lnTo>
                  <a:pt x="6068755" y="4112118"/>
                </a:lnTo>
                <a:lnTo>
                  <a:pt x="0" y="4112118"/>
                </a:lnTo>
                <a:lnTo>
                  <a:pt x="0" y="0"/>
                </a:lnTo>
                <a:close/>
              </a:path>
            </a:pathLst>
          </a:custGeom>
          <a:blipFill>
            <a:blip r:embed="rId8"/>
            <a:stretch>
              <a:fillRect l="0" t="0" r="0" b="0"/>
            </a:stretch>
          </a:blipFill>
        </p:spPr>
      </p:sp>
      <p:sp>
        <p:nvSpPr>
          <p:cNvPr name="Freeform 10" id="10"/>
          <p:cNvSpPr/>
          <p:nvPr/>
        </p:nvSpPr>
        <p:spPr>
          <a:xfrm flipH="false" flipV="false" rot="0">
            <a:off x="9879765" y="2818739"/>
            <a:ext cx="6126218" cy="4112119"/>
          </a:xfrm>
          <a:custGeom>
            <a:avLst/>
            <a:gdLst/>
            <a:ahLst/>
            <a:cxnLst/>
            <a:rect r="r" b="b" t="t" l="l"/>
            <a:pathLst>
              <a:path h="4112119" w="6126218">
                <a:moveTo>
                  <a:pt x="0" y="0"/>
                </a:moveTo>
                <a:lnTo>
                  <a:pt x="6126217" y="0"/>
                </a:lnTo>
                <a:lnTo>
                  <a:pt x="6126217" y="4112118"/>
                </a:lnTo>
                <a:lnTo>
                  <a:pt x="0" y="4112118"/>
                </a:lnTo>
                <a:lnTo>
                  <a:pt x="0" y="0"/>
                </a:lnTo>
                <a:close/>
              </a:path>
            </a:pathLst>
          </a:custGeom>
          <a:blipFill>
            <a:blip r:embed="rId9"/>
            <a:stretch>
              <a:fillRect l="0" t="0" r="0" b="0"/>
            </a:stretch>
          </a:blipFill>
        </p:spPr>
      </p:sp>
      <p:sp>
        <p:nvSpPr>
          <p:cNvPr name="TextBox 11" id="11"/>
          <p:cNvSpPr txBox="true"/>
          <p:nvPr/>
        </p:nvSpPr>
        <p:spPr>
          <a:xfrm rot="0">
            <a:off x="3691418" y="1691111"/>
            <a:ext cx="10905163" cy="786765"/>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Tampilan Login GUI</a:t>
            </a:r>
          </a:p>
        </p:txBody>
      </p:sp>
      <p:sp>
        <p:nvSpPr>
          <p:cNvPr name="TextBox 12" id="12"/>
          <p:cNvSpPr txBox="true"/>
          <p:nvPr/>
        </p:nvSpPr>
        <p:spPr>
          <a:xfrm rot="0">
            <a:off x="2472102" y="7512632"/>
            <a:ext cx="12363470" cy="2380615"/>
          </a:xfrm>
          <a:prstGeom prst="rect">
            <a:avLst/>
          </a:prstGeom>
        </p:spPr>
        <p:txBody>
          <a:bodyPr anchor="t" rtlCol="false" tIns="0" lIns="0" bIns="0" rIns="0">
            <a:spAutoFit/>
          </a:bodyPr>
          <a:lstStyle/>
          <a:p>
            <a:pPr algn="ctr">
              <a:lnSpc>
                <a:spcPts val="4759"/>
              </a:lnSpc>
            </a:pPr>
            <a:r>
              <a:rPr lang="en-US" sz="3399">
                <a:solidFill>
                  <a:srgbClr val="372A28"/>
                </a:solidFill>
                <a:latin typeface="Open Sans"/>
              </a:rPr>
              <a:t>Dibuat sebuah window menggunakan tkinter dengan judul "Stock Management System" dan ukuran 720x640 piksel. Treeview (my_tree) juga dibuat untuk menampilkan data dalam bentuk tabel.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172713" y="1869326"/>
            <a:ext cx="16230600" cy="11971932"/>
            <a:chOff x="0" y="0"/>
            <a:chExt cx="4670230" cy="3444831"/>
          </a:xfrm>
        </p:grpSpPr>
        <p:sp>
          <p:nvSpPr>
            <p:cNvPr name="Freeform 3" id="3"/>
            <p:cNvSpPr/>
            <p:nvPr/>
          </p:nvSpPr>
          <p:spPr>
            <a:xfrm flipH="false" flipV="false" rot="0">
              <a:off x="0" y="-2540"/>
              <a:ext cx="4670230" cy="3447371"/>
            </a:xfrm>
            <a:custGeom>
              <a:avLst/>
              <a:gdLst/>
              <a:ahLst/>
              <a:cxnLst/>
              <a:rect r="r" b="b" t="t" l="l"/>
              <a:pathLst>
                <a:path h="3447371" w="4670230">
                  <a:moveTo>
                    <a:pt x="4667690" y="1083893"/>
                  </a:moveTo>
                  <a:lnTo>
                    <a:pt x="4670230" y="1068869"/>
                  </a:lnTo>
                  <a:lnTo>
                    <a:pt x="4663880" y="1072625"/>
                  </a:lnTo>
                  <a:lnTo>
                    <a:pt x="4663880" y="1048837"/>
                  </a:lnTo>
                  <a:cubicBezTo>
                    <a:pt x="4663880" y="1047585"/>
                    <a:pt x="4662610" y="1043829"/>
                    <a:pt x="4661340" y="1038820"/>
                  </a:cubicBezTo>
                  <a:lnTo>
                    <a:pt x="4661340" y="1036316"/>
                  </a:lnTo>
                  <a:lnTo>
                    <a:pt x="4660070" y="1036316"/>
                  </a:lnTo>
                  <a:cubicBezTo>
                    <a:pt x="4658800" y="1031308"/>
                    <a:pt x="4654990" y="1031308"/>
                    <a:pt x="4653720" y="1031308"/>
                  </a:cubicBezTo>
                  <a:cubicBezTo>
                    <a:pt x="4653720" y="991244"/>
                    <a:pt x="4654990" y="949927"/>
                    <a:pt x="4656260" y="909862"/>
                  </a:cubicBezTo>
                  <a:cubicBezTo>
                    <a:pt x="4656260" y="898594"/>
                    <a:pt x="4657530" y="888578"/>
                    <a:pt x="4657530" y="877310"/>
                  </a:cubicBezTo>
                  <a:lnTo>
                    <a:pt x="4661340" y="877310"/>
                  </a:lnTo>
                  <a:lnTo>
                    <a:pt x="4661340" y="847090"/>
                  </a:lnTo>
                  <a:lnTo>
                    <a:pt x="4665150" y="847090"/>
                  </a:lnTo>
                  <a:lnTo>
                    <a:pt x="4665150" y="816610"/>
                  </a:lnTo>
                  <a:cubicBezTo>
                    <a:pt x="4667690" y="781050"/>
                    <a:pt x="4670230" y="726440"/>
                    <a:pt x="4667690" y="692150"/>
                  </a:cubicBezTo>
                  <a:cubicBezTo>
                    <a:pt x="4668960" y="674370"/>
                    <a:pt x="4666420" y="652780"/>
                    <a:pt x="4665150" y="641350"/>
                  </a:cubicBezTo>
                  <a:lnTo>
                    <a:pt x="4666420" y="641350"/>
                  </a:lnTo>
                  <a:lnTo>
                    <a:pt x="4662610" y="542290"/>
                  </a:lnTo>
                  <a:lnTo>
                    <a:pt x="4663880" y="541020"/>
                  </a:lnTo>
                  <a:lnTo>
                    <a:pt x="4663880" y="537210"/>
                  </a:lnTo>
                  <a:cubicBezTo>
                    <a:pt x="4663880" y="502920"/>
                    <a:pt x="4662610" y="468630"/>
                    <a:pt x="4662610" y="431800"/>
                  </a:cubicBezTo>
                  <a:cubicBezTo>
                    <a:pt x="4660070" y="361950"/>
                    <a:pt x="4658800" y="290830"/>
                    <a:pt x="4665150" y="213360"/>
                  </a:cubicBezTo>
                  <a:lnTo>
                    <a:pt x="4665150" y="207010"/>
                  </a:lnTo>
                  <a:cubicBezTo>
                    <a:pt x="4663880" y="191770"/>
                    <a:pt x="4663880" y="176530"/>
                    <a:pt x="4663880" y="158750"/>
                  </a:cubicBezTo>
                  <a:lnTo>
                    <a:pt x="4663880" y="80010"/>
                  </a:lnTo>
                  <a:lnTo>
                    <a:pt x="4668960" y="59690"/>
                  </a:lnTo>
                  <a:lnTo>
                    <a:pt x="4668960" y="8890"/>
                  </a:lnTo>
                  <a:lnTo>
                    <a:pt x="4662610" y="8890"/>
                  </a:lnTo>
                  <a:cubicBezTo>
                    <a:pt x="4624510" y="8890"/>
                    <a:pt x="4568630" y="7620"/>
                    <a:pt x="4553390" y="7620"/>
                  </a:cubicBezTo>
                  <a:cubicBezTo>
                    <a:pt x="4525450" y="7620"/>
                    <a:pt x="4510210" y="7620"/>
                    <a:pt x="4502590" y="8890"/>
                  </a:cubicBezTo>
                  <a:cubicBezTo>
                    <a:pt x="4469570" y="0"/>
                    <a:pt x="4390830" y="1270"/>
                    <a:pt x="4314630" y="3810"/>
                  </a:cubicBezTo>
                  <a:cubicBezTo>
                    <a:pt x="4276530" y="5080"/>
                    <a:pt x="4239700" y="5080"/>
                    <a:pt x="4214300" y="3810"/>
                  </a:cubicBezTo>
                  <a:lnTo>
                    <a:pt x="4210490" y="3810"/>
                  </a:lnTo>
                  <a:lnTo>
                    <a:pt x="4207950" y="10160"/>
                  </a:lnTo>
                  <a:cubicBezTo>
                    <a:pt x="4157150" y="10160"/>
                    <a:pt x="4107620" y="11430"/>
                    <a:pt x="4042850" y="13970"/>
                  </a:cubicBezTo>
                  <a:lnTo>
                    <a:pt x="4031420" y="13970"/>
                  </a:lnTo>
                  <a:lnTo>
                    <a:pt x="4032690" y="16510"/>
                  </a:lnTo>
                  <a:lnTo>
                    <a:pt x="3999670" y="16510"/>
                  </a:lnTo>
                  <a:lnTo>
                    <a:pt x="3999670" y="21590"/>
                  </a:lnTo>
                  <a:cubicBezTo>
                    <a:pt x="3976810" y="21590"/>
                    <a:pt x="3952680" y="20320"/>
                    <a:pt x="3926010" y="19050"/>
                  </a:cubicBezTo>
                  <a:cubicBezTo>
                    <a:pt x="3903150" y="17780"/>
                    <a:pt x="3880290" y="17780"/>
                    <a:pt x="3857430" y="16510"/>
                  </a:cubicBezTo>
                  <a:lnTo>
                    <a:pt x="3857430" y="15240"/>
                  </a:lnTo>
                  <a:cubicBezTo>
                    <a:pt x="3849810" y="13970"/>
                    <a:pt x="3840920" y="13970"/>
                    <a:pt x="3833300" y="12700"/>
                  </a:cubicBezTo>
                  <a:lnTo>
                    <a:pt x="3832030" y="44450"/>
                  </a:lnTo>
                  <a:lnTo>
                    <a:pt x="3828220" y="44450"/>
                  </a:lnTo>
                  <a:lnTo>
                    <a:pt x="3828220" y="13970"/>
                  </a:lnTo>
                  <a:cubicBezTo>
                    <a:pt x="3753782" y="10160"/>
                    <a:pt x="3665891" y="12700"/>
                    <a:pt x="3580144" y="15240"/>
                  </a:cubicBezTo>
                  <a:cubicBezTo>
                    <a:pt x="3492253" y="17780"/>
                    <a:pt x="3408650" y="20320"/>
                    <a:pt x="3331478" y="16510"/>
                  </a:cubicBezTo>
                  <a:cubicBezTo>
                    <a:pt x="3295035" y="17780"/>
                    <a:pt x="3267167" y="17780"/>
                    <a:pt x="3243587" y="16510"/>
                  </a:cubicBezTo>
                  <a:lnTo>
                    <a:pt x="3243587" y="15240"/>
                  </a:lnTo>
                  <a:lnTo>
                    <a:pt x="3170702" y="12700"/>
                  </a:lnTo>
                  <a:lnTo>
                    <a:pt x="3170702" y="16510"/>
                  </a:lnTo>
                  <a:cubicBezTo>
                    <a:pt x="3147122" y="16510"/>
                    <a:pt x="3121398" y="17780"/>
                    <a:pt x="3093530" y="17780"/>
                  </a:cubicBezTo>
                  <a:lnTo>
                    <a:pt x="3076381" y="12700"/>
                  </a:lnTo>
                  <a:lnTo>
                    <a:pt x="3065662" y="12700"/>
                  </a:lnTo>
                  <a:cubicBezTo>
                    <a:pt x="3037794" y="11430"/>
                    <a:pt x="3024933" y="11430"/>
                    <a:pt x="3020645" y="19050"/>
                  </a:cubicBezTo>
                  <a:lnTo>
                    <a:pt x="3020645" y="21590"/>
                  </a:lnTo>
                  <a:cubicBezTo>
                    <a:pt x="3009927" y="22860"/>
                    <a:pt x="2999208" y="22860"/>
                    <a:pt x="2990634" y="24130"/>
                  </a:cubicBezTo>
                  <a:cubicBezTo>
                    <a:pt x="2969197" y="19050"/>
                    <a:pt x="2941329" y="20320"/>
                    <a:pt x="2909174" y="20320"/>
                  </a:cubicBezTo>
                  <a:cubicBezTo>
                    <a:pt x="2877019" y="21590"/>
                    <a:pt x="2842720" y="21590"/>
                    <a:pt x="2819140" y="16510"/>
                  </a:cubicBezTo>
                  <a:lnTo>
                    <a:pt x="2816996" y="15240"/>
                  </a:lnTo>
                  <a:lnTo>
                    <a:pt x="2812709" y="15240"/>
                  </a:lnTo>
                  <a:cubicBezTo>
                    <a:pt x="2801990" y="16510"/>
                    <a:pt x="2759117" y="17780"/>
                    <a:pt x="2718387" y="19050"/>
                  </a:cubicBezTo>
                  <a:cubicBezTo>
                    <a:pt x="2679801" y="20320"/>
                    <a:pt x="2636927" y="21590"/>
                    <a:pt x="2602629" y="22860"/>
                  </a:cubicBezTo>
                  <a:cubicBezTo>
                    <a:pt x="2596198" y="20320"/>
                    <a:pt x="2583336" y="19050"/>
                    <a:pt x="2568330" y="19050"/>
                  </a:cubicBezTo>
                  <a:cubicBezTo>
                    <a:pt x="2519025" y="20320"/>
                    <a:pt x="2463290" y="21590"/>
                    <a:pt x="2394692" y="21590"/>
                  </a:cubicBezTo>
                  <a:lnTo>
                    <a:pt x="2392549" y="20320"/>
                  </a:lnTo>
                  <a:lnTo>
                    <a:pt x="2381830" y="21590"/>
                  </a:lnTo>
                  <a:cubicBezTo>
                    <a:pt x="2336813" y="21590"/>
                    <a:pt x="2291796" y="20320"/>
                    <a:pt x="2246779" y="20320"/>
                  </a:cubicBezTo>
                  <a:lnTo>
                    <a:pt x="2246779" y="17780"/>
                  </a:lnTo>
                  <a:cubicBezTo>
                    <a:pt x="2233917" y="19050"/>
                    <a:pt x="2221055" y="19050"/>
                    <a:pt x="2210336" y="20320"/>
                  </a:cubicBezTo>
                  <a:lnTo>
                    <a:pt x="2193187" y="20320"/>
                  </a:lnTo>
                  <a:cubicBezTo>
                    <a:pt x="2088147" y="19050"/>
                    <a:pt x="1978820" y="17780"/>
                    <a:pt x="1867348" y="17780"/>
                  </a:cubicBezTo>
                  <a:lnTo>
                    <a:pt x="1863061" y="17780"/>
                  </a:lnTo>
                  <a:lnTo>
                    <a:pt x="1856630" y="22860"/>
                  </a:lnTo>
                  <a:lnTo>
                    <a:pt x="1856630" y="27940"/>
                  </a:lnTo>
                  <a:lnTo>
                    <a:pt x="1852343" y="27940"/>
                  </a:lnTo>
                  <a:lnTo>
                    <a:pt x="1719435" y="16510"/>
                  </a:lnTo>
                  <a:cubicBezTo>
                    <a:pt x="1700142" y="16510"/>
                    <a:pt x="1689424" y="19050"/>
                    <a:pt x="1676561" y="20320"/>
                  </a:cubicBezTo>
                  <a:cubicBezTo>
                    <a:pt x="1657269" y="22860"/>
                    <a:pt x="1640119" y="26670"/>
                    <a:pt x="1584384" y="21590"/>
                  </a:cubicBezTo>
                  <a:lnTo>
                    <a:pt x="1584384" y="24130"/>
                  </a:lnTo>
                  <a:lnTo>
                    <a:pt x="1449332" y="24130"/>
                  </a:lnTo>
                  <a:cubicBezTo>
                    <a:pt x="1292844" y="24130"/>
                    <a:pt x="1112775" y="24130"/>
                    <a:pt x="973437" y="19050"/>
                  </a:cubicBezTo>
                  <a:lnTo>
                    <a:pt x="915557" y="17780"/>
                  </a:lnTo>
                  <a:lnTo>
                    <a:pt x="939138" y="24130"/>
                  </a:lnTo>
                  <a:lnTo>
                    <a:pt x="926276" y="24130"/>
                  </a:lnTo>
                  <a:cubicBezTo>
                    <a:pt x="87054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33"/>
                    <a:pt x="6350" y="873553"/>
                    <a:pt x="6350" y="928642"/>
                  </a:cubicBezTo>
                  <a:lnTo>
                    <a:pt x="10160" y="928642"/>
                  </a:lnTo>
                  <a:lnTo>
                    <a:pt x="10160" y="934903"/>
                  </a:lnTo>
                  <a:lnTo>
                    <a:pt x="19050" y="936155"/>
                  </a:lnTo>
                  <a:lnTo>
                    <a:pt x="19050" y="953683"/>
                  </a:lnTo>
                  <a:lnTo>
                    <a:pt x="12700" y="953683"/>
                  </a:lnTo>
                  <a:lnTo>
                    <a:pt x="16510" y="1003764"/>
                  </a:lnTo>
                  <a:lnTo>
                    <a:pt x="16510" y="1011276"/>
                  </a:lnTo>
                  <a:cubicBezTo>
                    <a:pt x="13970" y="1057601"/>
                    <a:pt x="10160" y="1105178"/>
                    <a:pt x="16510" y="1137730"/>
                  </a:cubicBezTo>
                  <a:cubicBezTo>
                    <a:pt x="16510" y="1140234"/>
                    <a:pt x="16510" y="1141486"/>
                    <a:pt x="15240" y="1142738"/>
                  </a:cubicBezTo>
                  <a:lnTo>
                    <a:pt x="12700" y="1143990"/>
                  </a:lnTo>
                  <a:lnTo>
                    <a:pt x="12700" y="1148998"/>
                  </a:lnTo>
                  <a:cubicBezTo>
                    <a:pt x="13970" y="1161519"/>
                    <a:pt x="13970" y="1180299"/>
                    <a:pt x="15240" y="1200331"/>
                  </a:cubicBezTo>
                  <a:cubicBezTo>
                    <a:pt x="16510" y="1240396"/>
                    <a:pt x="19050" y="1285469"/>
                    <a:pt x="21590" y="1306753"/>
                  </a:cubicBezTo>
                  <a:cubicBezTo>
                    <a:pt x="21590" y="1309257"/>
                    <a:pt x="20320" y="1311761"/>
                    <a:pt x="20320" y="1313013"/>
                  </a:cubicBezTo>
                  <a:cubicBezTo>
                    <a:pt x="20320" y="1314265"/>
                    <a:pt x="19050" y="1315517"/>
                    <a:pt x="19050" y="1316769"/>
                  </a:cubicBezTo>
                  <a:lnTo>
                    <a:pt x="21590" y="1316769"/>
                  </a:lnTo>
                  <a:lnTo>
                    <a:pt x="21590" y="1318021"/>
                  </a:lnTo>
                  <a:cubicBezTo>
                    <a:pt x="15240" y="1346818"/>
                    <a:pt x="17780" y="1406915"/>
                    <a:pt x="20320" y="1460752"/>
                  </a:cubicBezTo>
                  <a:cubicBezTo>
                    <a:pt x="21590" y="1500817"/>
                    <a:pt x="24130" y="1550898"/>
                    <a:pt x="20320" y="1560914"/>
                  </a:cubicBezTo>
                  <a:lnTo>
                    <a:pt x="16510" y="1560914"/>
                  </a:lnTo>
                  <a:lnTo>
                    <a:pt x="17780" y="1657320"/>
                  </a:lnTo>
                  <a:lnTo>
                    <a:pt x="11430" y="1657320"/>
                  </a:lnTo>
                  <a:cubicBezTo>
                    <a:pt x="11430" y="1668588"/>
                    <a:pt x="10160" y="1678604"/>
                    <a:pt x="10160" y="1688620"/>
                  </a:cubicBezTo>
                  <a:lnTo>
                    <a:pt x="8890" y="1687368"/>
                  </a:lnTo>
                  <a:lnTo>
                    <a:pt x="10160" y="1702392"/>
                  </a:lnTo>
                  <a:lnTo>
                    <a:pt x="10160" y="1706149"/>
                  </a:lnTo>
                  <a:lnTo>
                    <a:pt x="13970" y="1800050"/>
                  </a:lnTo>
                  <a:lnTo>
                    <a:pt x="21590" y="1800050"/>
                  </a:lnTo>
                  <a:cubicBezTo>
                    <a:pt x="22860" y="1806310"/>
                    <a:pt x="22860" y="1812570"/>
                    <a:pt x="24130" y="1817578"/>
                  </a:cubicBezTo>
                  <a:lnTo>
                    <a:pt x="22860" y="1816326"/>
                  </a:lnTo>
                  <a:lnTo>
                    <a:pt x="21590" y="1836359"/>
                  </a:lnTo>
                  <a:cubicBezTo>
                    <a:pt x="20320" y="1856391"/>
                    <a:pt x="20320" y="1872667"/>
                    <a:pt x="20320" y="1887692"/>
                  </a:cubicBezTo>
                  <a:cubicBezTo>
                    <a:pt x="17780" y="1895204"/>
                    <a:pt x="15240" y="1902716"/>
                    <a:pt x="13970" y="1911480"/>
                  </a:cubicBezTo>
                  <a:lnTo>
                    <a:pt x="12700" y="1915236"/>
                  </a:lnTo>
                  <a:lnTo>
                    <a:pt x="12700" y="1917740"/>
                  </a:lnTo>
                  <a:cubicBezTo>
                    <a:pt x="13970" y="1918992"/>
                    <a:pt x="15240" y="1924000"/>
                    <a:pt x="16510" y="1946537"/>
                  </a:cubicBezTo>
                  <a:cubicBezTo>
                    <a:pt x="16510" y="1976585"/>
                    <a:pt x="19050" y="2001626"/>
                    <a:pt x="22860" y="2040438"/>
                  </a:cubicBezTo>
                  <a:lnTo>
                    <a:pt x="12700" y="2076747"/>
                  </a:lnTo>
                  <a:cubicBezTo>
                    <a:pt x="8890" y="2090519"/>
                    <a:pt x="8890" y="2094276"/>
                    <a:pt x="8890" y="2100536"/>
                  </a:cubicBezTo>
                  <a:cubicBezTo>
                    <a:pt x="8890" y="2105544"/>
                    <a:pt x="8890" y="2113056"/>
                    <a:pt x="5080" y="2134340"/>
                  </a:cubicBezTo>
                  <a:lnTo>
                    <a:pt x="8890" y="2135592"/>
                  </a:lnTo>
                  <a:cubicBezTo>
                    <a:pt x="10160" y="2143104"/>
                    <a:pt x="10160" y="2171901"/>
                    <a:pt x="10160" y="2190681"/>
                  </a:cubicBezTo>
                  <a:cubicBezTo>
                    <a:pt x="10160" y="2228242"/>
                    <a:pt x="10160" y="2242014"/>
                    <a:pt x="12700" y="2245770"/>
                  </a:cubicBezTo>
                  <a:cubicBezTo>
                    <a:pt x="10160" y="2263299"/>
                    <a:pt x="8890" y="2279575"/>
                    <a:pt x="8890" y="2297103"/>
                  </a:cubicBezTo>
                  <a:cubicBezTo>
                    <a:pt x="7620" y="2317135"/>
                    <a:pt x="7620" y="2338420"/>
                    <a:pt x="2540" y="2364712"/>
                  </a:cubicBezTo>
                  <a:lnTo>
                    <a:pt x="0" y="2379737"/>
                  </a:lnTo>
                  <a:lnTo>
                    <a:pt x="6350" y="2375981"/>
                  </a:lnTo>
                  <a:lnTo>
                    <a:pt x="6350" y="2399769"/>
                  </a:lnTo>
                  <a:cubicBezTo>
                    <a:pt x="6350" y="2401021"/>
                    <a:pt x="7620" y="2404777"/>
                    <a:pt x="8890" y="2409785"/>
                  </a:cubicBezTo>
                  <a:lnTo>
                    <a:pt x="8890" y="2412289"/>
                  </a:lnTo>
                  <a:lnTo>
                    <a:pt x="10160" y="2412289"/>
                  </a:lnTo>
                  <a:cubicBezTo>
                    <a:pt x="11430" y="2417297"/>
                    <a:pt x="15240" y="2417297"/>
                    <a:pt x="16510" y="2417297"/>
                  </a:cubicBezTo>
                  <a:cubicBezTo>
                    <a:pt x="16510" y="2457362"/>
                    <a:pt x="15240" y="2498679"/>
                    <a:pt x="13970" y="2538744"/>
                  </a:cubicBezTo>
                  <a:cubicBezTo>
                    <a:pt x="13970" y="2550012"/>
                    <a:pt x="12700" y="2560028"/>
                    <a:pt x="12700" y="2571296"/>
                  </a:cubicBezTo>
                  <a:lnTo>
                    <a:pt x="8890" y="2571296"/>
                  </a:lnTo>
                  <a:lnTo>
                    <a:pt x="8890" y="2600281"/>
                  </a:lnTo>
                  <a:lnTo>
                    <a:pt x="6350" y="2600281"/>
                  </a:lnTo>
                  <a:lnTo>
                    <a:pt x="6350" y="2630761"/>
                  </a:lnTo>
                  <a:cubicBezTo>
                    <a:pt x="3810" y="2666321"/>
                    <a:pt x="1270" y="2720931"/>
                    <a:pt x="3810" y="2755221"/>
                  </a:cubicBezTo>
                  <a:cubicBezTo>
                    <a:pt x="2540" y="2773001"/>
                    <a:pt x="5080" y="2794591"/>
                    <a:pt x="6350" y="2806021"/>
                  </a:cubicBezTo>
                  <a:lnTo>
                    <a:pt x="5080" y="2806021"/>
                  </a:lnTo>
                  <a:lnTo>
                    <a:pt x="8890" y="2905081"/>
                  </a:lnTo>
                  <a:lnTo>
                    <a:pt x="7620" y="2906351"/>
                  </a:lnTo>
                  <a:lnTo>
                    <a:pt x="7620" y="2910161"/>
                  </a:lnTo>
                  <a:cubicBezTo>
                    <a:pt x="7620" y="2944451"/>
                    <a:pt x="8890" y="2978741"/>
                    <a:pt x="8890" y="3015571"/>
                  </a:cubicBezTo>
                  <a:cubicBezTo>
                    <a:pt x="11430" y="3085421"/>
                    <a:pt x="12700" y="3156541"/>
                    <a:pt x="6350" y="3234011"/>
                  </a:cubicBezTo>
                  <a:lnTo>
                    <a:pt x="6350" y="3240361"/>
                  </a:lnTo>
                  <a:cubicBezTo>
                    <a:pt x="7620" y="3255601"/>
                    <a:pt x="7620" y="3270841"/>
                    <a:pt x="7620" y="3288621"/>
                  </a:cubicBezTo>
                  <a:lnTo>
                    <a:pt x="7620" y="3367361"/>
                  </a:lnTo>
                  <a:lnTo>
                    <a:pt x="2540" y="3387681"/>
                  </a:lnTo>
                  <a:lnTo>
                    <a:pt x="2540" y="3438481"/>
                  </a:lnTo>
                  <a:lnTo>
                    <a:pt x="8890" y="3438481"/>
                  </a:lnTo>
                  <a:cubicBezTo>
                    <a:pt x="46990" y="3438481"/>
                    <a:pt x="102870" y="3439751"/>
                    <a:pt x="118110" y="3439751"/>
                  </a:cubicBezTo>
                  <a:cubicBezTo>
                    <a:pt x="146050" y="3439751"/>
                    <a:pt x="161290" y="3439751"/>
                    <a:pt x="168910" y="3438481"/>
                  </a:cubicBezTo>
                  <a:cubicBezTo>
                    <a:pt x="189230" y="3443561"/>
                    <a:pt x="227330" y="3444831"/>
                    <a:pt x="271780" y="3444831"/>
                  </a:cubicBezTo>
                  <a:cubicBezTo>
                    <a:pt x="298450" y="3444831"/>
                    <a:pt x="327660" y="3444831"/>
                    <a:pt x="356870" y="3443561"/>
                  </a:cubicBezTo>
                  <a:cubicBezTo>
                    <a:pt x="394970" y="3442291"/>
                    <a:pt x="431800" y="3442291"/>
                    <a:pt x="457200" y="3443561"/>
                  </a:cubicBezTo>
                  <a:lnTo>
                    <a:pt x="461010" y="3443561"/>
                  </a:lnTo>
                  <a:lnTo>
                    <a:pt x="463550" y="3437211"/>
                  </a:lnTo>
                  <a:cubicBezTo>
                    <a:pt x="514350" y="3437211"/>
                    <a:pt x="563880" y="3435941"/>
                    <a:pt x="628650" y="3433401"/>
                  </a:cubicBezTo>
                  <a:lnTo>
                    <a:pt x="640080" y="3433401"/>
                  </a:lnTo>
                  <a:lnTo>
                    <a:pt x="638810" y="3430861"/>
                  </a:lnTo>
                  <a:lnTo>
                    <a:pt x="671830" y="3430861"/>
                  </a:lnTo>
                  <a:lnTo>
                    <a:pt x="671830" y="3425781"/>
                  </a:lnTo>
                  <a:cubicBezTo>
                    <a:pt x="694690" y="3425781"/>
                    <a:pt x="718820" y="3427051"/>
                    <a:pt x="745490" y="3428321"/>
                  </a:cubicBezTo>
                  <a:cubicBezTo>
                    <a:pt x="763270" y="3429591"/>
                    <a:pt x="781050" y="3429591"/>
                    <a:pt x="798830" y="3430861"/>
                  </a:cubicBezTo>
                  <a:lnTo>
                    <a:pt x="798830" y="3442291"/>
                  </a:lnTo>
                  <a:lnTo>
                    <a:pt x="969149" y="3442291"/>
                  </a:lnTo>
                  <a:cubicBezTo>
                    <a:pt x="1009879" y="3442291"/>
                    <a:pt x="1048465" y="3441021"/>
                    <a:pt x="1089195" y="3439751"/>
                  </a:cubicBezTo>
                  <a:cubicBezTo>
                    <a:pt x="1177085" y="3437211"/>
                    <a:pt x="1260689" y="3434671"/>
                    <a:pt x="1337861" y="3438481"/>
                  </a:cubicBezTo>
                  <a:cubicBezTo>
                    <a:pt x="1374304" y="3437211"/>
                    <a:pt x="1402171" y="3437211"/>
                    <a:pt x="1425752" y="3438481"/>
                  </a:cubicBezTo>
                  <a:lnTo>
                    <a:pt x="1425752" y="3439751"/>
                  </a:lnTo>
                  <a:lnTo>
                    <a:pt x="1440757" y="3439751"/>
                  </a:lnTo>
                  <a:lnTo>
                    <a:pt x="1496493" y="3442291"/>
                  </a:lnTo>
                  <a:lnTo>
                    <a:pt x="1496493" y="3438481"/>
                  </a:lnTo>
                  <a:cubicBezTo>
                    <a:pt x="1520073" y="3438481"/>
                    <a:pt x="1545797" y="3437211"/>
                    <a:pt x="1573665" y="3437211"/>
                  </a:cubicBezTo>
                  <a:lnTo>
                    <a:pt x="1592958" y="3443561"/>
                  </a:lnTo>
                  <a:lnTo>
                    <a:pt x="1605820" y="3443561"/>
                  </a:lnTo>
                  <a:cubicBezTo>
                    <a:pt x="1633688" y="3444831"/>
                    <a:pt x="1646550" y="3444831"/>
                    <a:pt x="1650837" y="3437211"/>
                  </a:cubicBezTo>
                  <a:lnTo>
                    <a:pt x="1650837" y="3434671"/>
                  </a:lnTo>
                  <a:cubicBezTo>
                    <a:pt x="1661556" y="3433401"/>
                    <a:pt x="1672274" y="3433401"/>
                    <a:pt x="1680849" y="3432131"/>
                  </a:cubicBezTo>
                  <a:cubicBezTo>
                    <a:pt x="1702285" y="3437211"/>
                    <a:pt x="1730153" y="3435941"/>
                    <a:pt x="1762309" y="3435941"/>
                  </a:cubicBezTo>
                  <a:cubicBezTo>
                    <a:pt x="1794464" y="3434671"/>
                    <a:pt x="1828762" y="3434671"/>
                    <a:pt x="1852343" y="3439751"/>
                  </a:cubicBezTo>
                  <a:lnTo>
                    <a:pt x="1854486" y="3441021"/>
                  </a:lnTo>
                  <a:lnTo>
                    <a:pt x="1858774" y="3441021"/>
                  </a:lnTo>
                  <a:cubicBezTo>
                    <a:pt x="1869492" y="3439751"/>
                    <a:pt x="1912366" y="3438481"/>
                    <a:pt x="1953096" y="3437211"/>
                  </a:cubicBezTo>
                  <a:cubicBezTo>
                    <a:pt x="1991682" y="3435941"/>
                    <a:pt x="2034555" y="3434671"/>
                    <a:pt x="2068854" y="3433401"/>
                  </a:cubicBezTo>
                  <a:cubicBezTo>
                    <a:pt x="2075285" y="3435941"/>
                    <a:pt x="2090291" y="3437211"/>
                    <a:pt x="2103153" y="3437211"/>
                  </a:cubicBezTo>
                  <a:cubicBezTo>
                    <a:pt x="2152457" y="3435941"/>
                    <a:pt x="2208193" y="3434671"/>
                    <a:pt x="2276790" y="3434671"/>
                  </a:cubicBezTo>
                  <a:lnTo>
                    <a:pt x="2278934" y="3435941"/>
                  </a:lnTo>
                  <a:lnTo>
                    <a:pt x="2289652" y="3434671"/>
                  </a:lnTo>
                  <a:cubicBezTo>
                    <a:pt x="2334669" y="3434671"/>
                    <a:pt x="2379687" y="3435941"/>
                    <a:pt x="2424704" y="3435941"/>
                  </a:cubicBezTo>
                  <a:lnTo>
                    <a:pt x="2424704" y="3438481"/>
                  </a:lnTo>
                  <a:lnTo>
                    <a:pt x="2461146" y="3435941"/>
                  </a:lnTo>
                  <a:lnTo>
                    <a:pt x="2478295" y="3435941"/>
                  </a:lnTo>
                  <a:cubicBezTo>
                    <a:pt x="2583336" y="3437211"/>
                    <a:pt x="2692663" y="3438481"/>
                    <a:pt x="2804134" y="3438481"/>
                  </a:cubicBezTo>
                  <a:lnTo>
                    <a:pt x="2808421" y="3438481"/>
                  </a:lnTo>
                  <a:lnTo>
                    <a:pt x="2814852" y="3433401"/>
                  </a:lnTo>
                  <a:lnTo>
                    <a:pt x="2814852" y="3428321"/>
                  </a:lnTo>
                  <a:lnTo>
                    <a:pt x="2819140" y="3428321"/>
                  </a:lnTo>
                  <a:lnTo>
                    <a:pt x="2952048" y="3439751"/>
                  </a:lnTo>
                  <a:cubicBezTo>
                    <a:pt x="2971340" y="3439751"/>
                    <a:pt x="2982059" y="3437211"/>
                    <a:pt x="2994921" y="3435941"/>
                  </a:cubicBezTo>
                  <a:cubicBezTo>
                    <a:pt x="3014214" y="3433401"/>
                    <a:pt x="3031363" y="3429591"/>
                    <a:pt x="3087099" y="3434671"/>
                  </a:cubicBezTo>
                  <a:lnTo>
                    <a:pt x="3087099" y="3432131"/>
                  </a:lnTo>
                  <a:lnTo>
                    <a:pt x="3220007" y="3432131"/>
                  </a:lnTo>
                  <a:cubicBezTo>
                    <a:pt x="3376495" y="3432131"/>
                    <a:pt x="3556564" y="3432131"/>
                    <a:pt x="3695902" y="3437211"/>
                  </a:cubicBezTo>
                  <a:lnTo>
                    <a:pt x="3753781" y="3438481"/>
                  </a:lnTo>
                  <a:lnTo>
                    <a:pt x="3730201" y="3432131"/>
                  </a:lnTo>
                  <a:lnTo>
                    <a:pt x="3743063" y="3432131"/>
                  </a:lnTo>
                  <a:cubicBezTo>
                    <a:pt x="3796655" y="3434671"/>
                    <a:pt x="3820600" y="3435941"/>
                    <a:pt x="3828220" y="3432131"/>
                  </a:cubicBezTo>
                  <a:lnTo>
                    <a:pt x="3828220" y="3433401"/>
                  </a:lnTo>
                  <a:cubicBezTo>
                    <a:pt x="3829490" y="3433401"/>
                    <a:pt x="3829490" y="3433401"/>
                    <a:pt x="3830760" y="3432131"/>
                  </a:cubicBezTo>
                  <a:cubicBezTo>
                    <a:pt x="3832030" y="3432131"/>
                    <a:pt x="3833300" y="3433401"/>
                    <a:pt x="3835840" y="3433401"/>
                  </a:cubicBezTo>
                  <a:lnTo>
                    <a:pt x="3835840" y="3439751"/>
                  </a:lnTo>
                  <a:cubicBezTo>
                    <a:pt x="3871400" y="3438481"/>
                    <a:pt x="3900610" y="3438481"/>
                    <a:pt x="3926010" y="3439751"/>
                  </a:cubicBezTo>
                  <a:cubicBezTo>
                    <a:pt x="3955220" y="3441021"/>
                    <a:pt x="3981890" y="3441021"/>
                    <a:pt x="4009830" y="3438481"/>
                  </a:cubicBezTo>
                  <a:cubicBezTo>
                    <a:pt x="4011100" y="3439751"/>
                    <a:pt x="4012370" y="3442291"/>
                    <a:pt x="4016180" y="3443561"/>
                  </a:cubicBezTo>
                  <a:lnTo>
                    <a:pt x="4018720" y="3443561"/>
                  </a:lnTo>
                  <a:cubicBezTo>
                    <a:pt x="4022530" y="3443561"/>
                    <a:pt x="4025070" y="3442291"/>
                    <a:pt x="4027610" y="3442291"/>
                  </a:cubicBezTo>
                  <a:lnTo>
                    <a:pt x="4027610" y="3447371"/>
                  </a:lnTo>
                  <a:cubicBezTo>
                    <a:pt x="4096190" y="3447371"/>
                    <a:pt x="4117780" y="3439751"/>
                    <a:pt x="4127940" y="3433401"/>
                  </a:cubicBezTo>
                  <a:cubicBezTo>
                    <a:pt x="4182550" y="3434671"/>
                    <a:pt x="4230810" y="3437211"/>
                    <a:pt x="4277800" y="3441021"/>
                  </a:cubicBezTo>
                  <a:lnTo>
                    <a:pt x="4277800" y="3435941"/>
                  </a:lnTo>
                  <a:lnTo>
                    <a:pt x="4295580" y="3435941"/>
                  </a:lnTo>
                  <a:lnTo>
                    <a:pt x="4295580" y="3432131"/>
                  </a:lnTo>
                  <a:lnTo>
                    <a:pt x="4370510" y="3432131"/>
                  </a:lnTo>
                  <a:lnTo>
                    <a:pt x="4417500" y="3434671"/>
                  </a:lnTo>
                  <a:lnTo>
                    <a:pt x="4418770" y="3434671"/>
                  </a:lnTo>
                  <a:cubicBezTo>
                    <a:pt x="4428930" y="3430861"/>
                    <a:pt x="4463220" y="3430861"/>
                    <a:pt x="4494970" y="3430861"/>
                  </a:cubicBezTo>
                  <a:cubicBezTo>
                    <a:pt x="4522910" y="3430861"/>
                    <a:pt x="4548310" y="3430861"/>
                    <a:pt x="4559740" y="3428321"/>
                  </a:cubicBezTo>
                  <a:lnTo>
                    <a:pt x="4623240" y="3428321"/>
                  </a:lnTo>
                  <a:lnTo>
                    <a:pt x="4623240" y="3421971"/>
                  </a:lnTo>
                  <a:lnTo>
                    <a:pt x="4639750" y="3421971"/>
                  </a:lnTo>
                  <a:lnTo>
                    <a:pt x="4639750" y="3415621"/>
                  </a:lnTo>
                  <a:cubicBezTo>
                    <a:pt x="4639750" y="3405461"/>
                    <a:pt x="4639750" y="3394031"/>
                    <a:pt x="4641020" y="3381331"/>
                  </a:cubicBezTo>
                  <a:lnTo>
                    <a:pt x="4641020" y="3368631"/>
                  </a:lnTo>
                  <a:cubicBezTo>
                    <a:pt x="4641020" y="3358471"/>
                    <a:pt x="4641020" y="3350851"/>
                    <a:pt x="4642290" y="3341961"/>
                  </a:cubicBezTo>
                  <a:lnTo>
                    <a:pt x="4643560" y="3325451"/>
                  </a:lnTo>
                  <a:cubicBezTo>
                    <a:pt x="4647370" y="3261951"/>
                    <a:pt x="4646100" y="3247981"/>
                    <a:pt x="4646100" y="3234011"/>
                  </a:cubicBezTo>
                  <a:cubicBezTo>
                    <a:pt x="4644830" y="3220041"/>
                    <a:pt x="4644830" y="3207341"/>
                    <a:pt x="4648640" y="3145111"/>
                  </a:cubicBezTo>
                  <a:lnTo>
                    <a:pt x="4649910" y="3127331"/>
                  </a:lnTo>
                  <a:lnTo>
                    <a:pt x="4638480" y="3140031"/>
                  </a:lnTo>
                  <a:cubicBezTo>
                    <a:pt x="4637210" y="3127331"/>
                    <a:pt x="4639750" y="3099391"/>
                    <a:pt x="4641020" y="3077801"/>
                  </a:cubicBezTo>
                  <a:cubicBezTo>
                    <a:pt x="4643560" y="3044781"/>
                    <a:pt x="4647370" y="3006681"/>
                    <a:pt x="4644830" y="2972391"/>
                  </a:cubicBezTo>
                  <a:lnTo>
                    <a:pt x="4653720" y="3000331"/>
                  </a:lnTo>
                  <a:lnTo>
                    <a:pt x="4652450" y="2953341"/>
                  </a:lnTo>
                  <a:cubicBezTo>
                    <a:pt x="4652450" y="2938101"/>
                    <a:pt x="4651180" y="2921591"/>
                    <a:pt x="4651180" y="2905081"/>
                  </a:cubicBezTo>
                  <a:cubicBezTo>
                    <a:pt x="4653720" y="2892381"/>
                    <a:pt x="4656260" y="2879681"/>
                    <a:pt x="4657530" y="2869521"/>
                  </a:cubicBezTo>
                  <a:lnTo>
                    <a:pt x="4662610" y="2869521"/>
                  </a:lnTo>
                  <a:cubicBezTo>
                    <a:pt x="4666420" y="2817451"/>
                    <a:pt x="4665150" y="2813641"/>
                    <a:pt x="4661340" y="2809831"/>
                  </a:cubicBezTo>
                  <a:cubicBezTo>
                    <a:pt x="4660070" y="2808561"/>
                    <a:pt x="4657530" y="2807291"/>
                    <a:pt x="4656260" y="2807291"/>
                  </a:cubicBezTo>
                  <a:cubicBezTo>
                    <a:pt x="4654990" y="2804751"/>
                    <a:pt x="4653720" y="2798401"/>
                    <a:pt x="4653720" y="2781891"/>
                  </a:cubicBezTo>
                  <a:cubicBezTo>
                    <a:pt x="4654990" y="2781891"/>
                    <a:pt x="4656260" y="2781891"/>
                    <a:pt x="4658800" y="2780621"/>
                  </a:cubicBezTo>
                  <a:cubicBezTo>
                    <a:pt x="4663880" y="2778081"/>
                    <a:pt x="4665150" y="2771731"/>
                    <a:pt x="4665150" y="2745061"/>
                  </a:cubicBezTo>
                  <a:cubicBezTo>
                    <a:pt x="4666420" y="2734901"/>
                    <a:pt x="4665150" y="2709501"/>
                    <a:pt x="4662610" y="2677751"/>
                  </a:cubicBezTo>
                  <a:cubicBezTo>
                    <a:pt x="4661340" y="2657431"/>
                    <a:pt x="4660070" y="2634571"/>
                    <a:pt x="4658800" y="2611711"/>
                  </a:cubicBezTo>
                  <a:lnTo>
                    <a:pt x="4658800" y="2588851"/>
                  </a:lnTo>
                  <a:cubicBezTo>
                    <a:pt x="4663880" y="2583816"/>
                    <a:pt x="4665150" y="2567540"/>
                    <a:pt x="4663880" y="2519963"/>
                  </a:cubicBezTo>
                  <a:lnTo>
                    <a:pt x="4660070" y="2519963"/>
                  </a:lnTo>
                  <a:lnTo>
                    <a:pt x="4660070" y="2513703"/>
                  </a:lnTo>
                  <a:lnTo>
                    <a:pt x="4651180" y="2512451"/>
                  </a:lnTo>
                  <a:lnTo>
                    <a:pt x="4651180" y="2494923"/>
                  </a:lnTo>
                  <a:lnTo>
                    <a:pt x="4657530" y="2494923"/>
                  </a:lnTo>
                  <a:lnTo>
                    <a:pt x="4653720" y="2444842"/>
                  </a:lnTo>
                  <a:lnTo>
                    <a:pt x="4653720" y="2437330"/>
                  </a:lnTo>
                  <a:cubicBezTo>
                    <a:pt x="4656260" y="2391005"/>
                    <a:pt x="4660070" y="2343428"/>
                    <a:pt x="4653720" y="2310875"/>
                  </a:cubicBezTo>
                  <a:cubicBezTo>
                    <a:pt x="4653720" y="2308372"/>
                    <a:pt x="4653720" y="2307119"/>
                    <a:pt x="4654990" y="2305867"/>
                  </a:cubicBezTo>
                  <a:lnTo>
                    <a:pt x="4657530" y="2304615"/>
                  </a:lnTo>
                  <a:lnTo>
                    <a:pt x="4657530" y="2299607"/>
                  </a:lnTo>
                  <a:cubicBezTo>
                    <a:pt x="4656260" y="2287087"/>
                    <a:pt x="4656260" y="2268307"/>
                    <a:pt x="4654990" y="2248274"/>
                  </a:cubicBezTo>
                  <a:cubicBezTo>
                    <a:pt x="4653720" y="2208210"/>
                    <a:pt x="4651180" y="2163137"/>
                    <a:pt x="4648640" y="2141852"/>
                  </a:cubicBezTo>
                  <a:cubicBezTo>
                    <a:pt x="4648640" y="2139348"/>
                    <a:pt x="4649910" y="2136844"/>
                    <a:pt x="4649910" y="2135592"/>
                  </a:cubicBezTo>
                  <a:cubicBezTo>
                    <a:pt x="4649910" y="2134340"/>
                    <a:pt x="4649910" y="2133088"/>
                    <a:pt x="4651180" y="2133088"/>
                  </a:cubicBezTo>
                  <a:lnTo>
                    <a:pt x="4646100" y="2130584"/>
                  </a:lnTo>
                  <a:lnTo>
                    <a:pt x="4652450" y="2131836"/>
                  </a:lnTo>
                  <a:lnTo>
                    <a:pt x="4653720" y="2130584"/>
                  </a:lnTo>
                  <a:lnTo>
                    <a:pt x="4653720" y="2129332"/>
                  </a:lnTo>
                  <a:cubicBezTo>
                    <a:pt x="4660070" y="2100536"/>
                    <a:pt x="4657530" y="2040438"/>
                    <a:pt x="4654990" y="1986601"/>
                  </a:cubicBezTo>
                  <a:cubicBezTo>
                    <a:pt x="4653720" y="1946537"/>
                    <a:pt x="4651180" y="1896456"/>
                    <a:pt x="4654990" y="1886440"/>
                  </a:cubicBezTo>
                  <a:lnTo>
                    <a:pt x="4658800" y="1886440"/>
                  </a:lnTo>
                  <a:lnTo>
                    <a:pt x="4657530" y="1790034"/>
                  </a:lnTo>
                  <a:lnTo>
                    <a:pt x="4663880" y="1790034"/>
                  </a:lnTo>
                  <a:cubicBezTo>
                    <a:pt x="4663880" y="1780018"/>
                    <a:pt x="4665150" y="1768750"/>
                    <a:pt x="4665150" y="1758733"/>
                  </a:cubicBezTo>
                  <a:lnTo>
                    <a:pt x="4666420" y="1761237"/>
                  </a:lnTo>
                  <a:lnTo>
                    <a:pt x="4665150" y="1744961"/>
                  </a:lnTo>
                  <a:lnTo>
                    <a:pt x="4665150" y="1742457"/>
                  </a:lnTo>
                  <a:lnTo>
                    <a:pt x="4661340" y="1648555"/>
                  </a:lnTo>
                  <a:lnTo>
                    <a:pt x="4653720" y="1648555"/>
                  </a:lnTo>
                  <a:cubicBezTo>
                    <a:pt x="4652450" y="1642295"/>
                    <a:pt x="4652450" y="1636035"/>
                    <a:pt x="4651180" y="1631027"/>
                  </a:cubicBezTo>
                  <a:lnTo>
                    <a:pt x="4652450" y="1632279"/>
                  </a:lnTo>
                  <a:lnTo>
                    <a:pt x="4653720" y="1612247"/>
                  </a:lnTo>
                  <a:cubicBezTo>
                    <a:pt x="4654990" y="1592214"/>
                    <a:pt x="4654990" y="1575938"/>
                    <a:pt x="4654990" y="1560914"/>
                  </a:cubicBezTo>
                  <a:cubicBezTo>
                    <a:pt x="4657530" y="1553402"/>
                    <a:pt x="4660070" y="1545890"/>
                    <a:pt x="4661340" y="1537125"/>
                  </a:cubicBezTo>
                  <a:lnTo>
                    <a:pt x="4662610" y="1533369"/>
                  </a:lnTo>
                  <a:lnTo>
                    <a:pt x="4658800" y="1530865"/>
                  </a:lnTo>
                  <a:cubicBezTo>
                    <a:pt x="4658800" y="1529613"/>
                    <a:pt x="4656260" y="1524605"/>
                    <a:pt x="4654990" y="1502069"/>
                  </a:cubicBezTo>
                  <a:cubicBezTo>
                    <a:pt x="4654990" y="1472020"/>
                    <a:pt x="4652450" y="1448232"/>
                    <a:pt x="4648640" y="1408167"/>
                  </a:cubicBezTo>
                  <a:lnTo>
                    <a:pt x="4658800" y="1371859"/>
                  </a:lnTo>
                  <a:cubicBezTo>
                    <a:pt x="4662610" y="1358086"/>
                    <a:pt x="4662610" y="1354330"/>
                    <a:pt x="4662610" y="1348070"/>
                  </a:cubicBezTo>
                  <a:cubicBezTo>
                    <a:pt x="4662610" y="1343062"/>
                    <a:pt x="4662610" y="1335550"/>
                    <a:pt x="4666420" y="1314266"/>
                  </a:cubicBezTo>
                  <a:lnTo>
                    <a:pt x="4662610" y="1313013"/>
                  </a:lnTo>
                  <a:cubicBezTo>
                    <a:pt x="4661340" y="1305501"/>
                    <a:pt x="4661340" y="1276705"/>
                    <a:pt x="4661340" y="1257924"/>
                  </a:cubicBezTo>
                  <a:cubicBezTo>
                    <a:pt x="4661340" y="1220364"/>
                    <a:pt x="4661340" y="1206592"/>
                    <a:pt x="4658800" y="1202836"/>
                  </a:cubicBezTo>
                  <a:cubicBezTo>
                    <a:pt x="4661340" y="1185307"/>
                    <a:pt x="4662610" y="1169031"/>
                    <a:pt x="4662610" y="1151503"/>
                  </a:cubicBezTo>
                  <a:cubicBezTo>
                    <a:pt x="4662610" y="1131470"/>
                    <a:pt x="4662610" y="1110186"/>
                    <a:pt x="4667690" y="1083893"/>
                  </a:cubicBezTo>
                  <a:close/>
                  <a:moveTo>
                    <a:pt x="27940" y="495300"/>
                  </a:moveTo>
                  <a:lnTo>
                    <a:pt x="27940" y="488950"/>
                  </a:lnTo>
                  <a:lnTo>
                    <a:pt x="29210" y="488950"/>
                  </a:lnTo>
                  <a:cubicBezTo>
                    <a:pt x="27940" y="491490"/>
                    <a:pt x="27940" y="492760"/>
                    <a:pt x="27940" y="495300"/>
                  </a:cubicBezTo>
                  <a:close/>
                  <a:moveTo>
                    <a:pt x="38100" y="2830151"/>
                  </a:moveTo>
                  <a:cubicBezTo>
                    <a:pt x="38100" y="2826341"/>
                    <a:pt x="36830" y="2823801"/>
                    <a:pt x="36830" y="2821261"/>
                  </a:cubicBezTo>
                  <a:lnTo>
                    <a:pt x="38100" y="2821261"/>
                  </a:lnTo>
                  <a:lnTo>
                    <a:pt x="38100" y="2830151"/>
                  </a:lnTo>
                  <a:close/>
                  <a:moveTo>
                    <a:pt x="4592760" y="546100"/>
                  </a:moveTo>
                  <a:lnTo>
                    <a:pt x="4594030" y="577850"/>
                  </a:lnTo>
                  <a:lnTo>
                    <a:pt x="4585140" y="563880"/>
                  </a:lnTo>
                  <a:lnTo>
                    <a:pt x="4587680" y="591820"/>
                  </a:lnTo>
                  <a:cubicBezTo>
                    <a:pt x="4592760" y="647700"/>
                    <a:pt x="4591490" y="669290"/>
                    <a:pt x="4590220" y="718820"/>
                  </a:cubicBezTo>
                  <a:lnTo>
                    <a:pt x="4588950" y="741680"/>
                  </a:lnTo>
                  <a:lnTo>
                    <a:pt x="4586410" y="762000"/>
                  </a:lnTo>
                  <a:cubicBezTo>
                    <a:pt x="4583870" y="786130"/>
                    <a:pt x="4583870" y="817880"/>
                    <a:pt x="4585140" y="843280"/>
                  </a:cubicBezTo>
                  <a:lnTo>
                    <a:pt x="4581330" y="843280"/>
                  </a:lnTo>
                  <a:lnTo>
                    <a:pt x="4581330" y="884822"/>
                  </a:lnTo>
                  <a:lnTo>
                    <a:pt x="4585140" y="884822"/>
                  </a:lnTo>
                  <a:lnTo>
                    <a:pt x="4590220" y="954935"/>
                  </a:lnTo>
                  <a:lnTo>
                    <a:pt x="4585140" y="954935"/>
                  </a:lnTo>
                  <a:cubicBezTo>
                    <a:pt x="4585140" y="961195"/>
                    <a:pt x="4585140" y="966203"/>
                    <a:pt x="4586410" y="972463"/>
                  </a:cubicBezTo>
                  <a:lnTo>
                    <a:pt x="4577520" y="972463"/>
                  </a:lnTo>
                  <a:lnTo>
                    <a:pt x="4577520" y="974967"/>
                  </a:lnTo>
                  <a:lnTo>
                    <a:pt x="4582600" y="1075129"/>
                  </a:lnTo>
                  <a:cubicBezTo>
                    <a:pt x="4581330" y="1078885"/>
                    <a:pt x="4581330" y="1085145"/>
                    <a:pt x="4580060" y="1093909"/>
                  </a:cubicBezTo>
                  <a:cubicBezTo>
                    <a:pt x="4578790" y="1101421"/>
                    <a:pt x="4577520" y="1112690"/>
                    <a:pt x="4576250" y="1115194"/>
                  </a:cubicBezTo>
                  <a:lnTo>
                    <a:pt x="4574980" y="1115194"/>
                  </a:lnTo>
                  <a:cubicBezTo>
                    <a:pt x="4573710" y="1142738"/>
                    <a:pt x="4574980" y="1175291"/>
                    <a:pt x="4577520" y="1210347"/>
                  </a:cubicBezTo>
                  <a:cubicBezTo>
                    <a:pt x="4580060" y="1250412"/>
                    <a:pt x="4582600" y="1292981"/>
                    <a:pt x="4580060" y="1333046"/>
                  </a:cubicBezTo>
                  <a:lnTo>
                    <a:pt x="4580060" y="1335550"/>
                  </a:lnTo>
                  <a:cubicBezTo>
                    <a:pt x="4581330" y="1339306"/>
                    <a:pt x="4581330" y="1349322"/>
                    <a:pt x="4582600" y="1361842"/>
                  </a:cubicBezTo>
                  <a:cubicBezTo>
                    <a:pt x="4582600" y="1381875"/>
                    <a:pt x="4581330" y="1400655"/>
                    <a:pt x="4581330" y="1420687"/>
                  </a:cubicBezTo>
                  <a:cubicBezTo>
                    <a:pt x="4580060" y="1469516"/>
                    <a:pt x="4577520" y="1520849"/>
                    <a:pt x="4582600" y="1582198"/>
                  </a:cubicBezTo>
                  <a:lnTo>
                    <a:pt x="4573710" y="1631027"/>
                  </a:lnTo>
                  <a:lnTo>
                    <a:pt x="4573710" y="1632279"/>
                  </a:lnTo>
                  <a:cubicBezTo>
                    <a:pt x="4573710" y="1651059"/>
                    <a:pt x="4574980" y="1657320"/>
                    <a:pt x="4581330" y="1658572"/>
                  </a:cubicBezTo>
                  <a:cubicBezTo>
                    <a:pt x="4583870" y="1658572"/>
                    <a:pt x="4585140" y="1658572"/>
                    <a:pt x="4587680" y="1656068"/>
                  </a:cubicBezTo>
                  <a:cubicBezTo>
                    <a:pt x="4587680" y="1662328"/>
                    <a:pt x="4587680" y="1668588"/>
                    <a:pt x="4588950" y="1678604"/>
                  </a:cubicBezTo>
                  <a:cubicBezTo>
                    <a:pt x="4590220" y="1704896"/>
                    <a:pt x="4588950" y="1714913"/>
                    <a:pt x="4588950" y="1719921"/>
                  </a:cubicBezTo>
                  <a:cubicBezTo>
                    <a:pt x="4587680" y="1719921"/>
                    <a:pt x="4586410" y="1719921"/>
                    <a:pt x="4583870" y="1721173"/>
                  </a:cubicBezTo>
                  <a:cubicBezTo>
                    <a:pt x="4580060" y="1723677"/>
                    <a:pt x="4578790" y="1728685"/>
                    <a:pt x="4578790" y="1734945"/>
                  </a:cubicBezTo>
                  <a:lnTo>
                    <a:pt x="4580060" y="1743709"/>
                  </a:lnTo>
                  <a:cubicBezTo>
                    <a:pt x="4583870" y="1771254"/>
                    <a:pt x="4587680" y="1807562"/>
                    <a:pt x="4587680" y="1848879"/>
                  </a:cubicBezTo>
                  <a:lnTo>
                    <a:pt x="4586410" y="1848879"/>
                  </a:lnTo>
                  <a:lnTo>
                    <a:pt x="4586410" y="1842619"/>
                  </a:lnTo>
                  <a:cubicBezTo>
                    <a:pt x="4585140" y="1816326"/>
                    <a:pt x="4583870" y="1813822"/>
                    <a:pt x="4577520" y="1813822"/>
                  </a:cubicBezTo>
                  <a:cubicBezTo>
                    <a:pt x="4569900" y="1813822"/>
                    <a:pt x="4569900" y="1818830"/>
                    <a:pt x="4567360" y="1841367"/>
                  </a:cubicBezTo>
                  <a:lnTo>
                    <a:pt x="4566090" y="1845123"/>
                  </a:lnTo>
                  <a:lnTo>
                    <a:pt x="4569900" y="1847627"/>
                  </a:lnTo>
                  <a:cubicBezTo>
                    <a:pt x="4576250" y="1855139"/>
                    <a:pt x="4576250" y="1911480"/>
                    <a:pt x="4576250" y="1954049"/>
                  </a:cubicBezTo>
                  <a:cubicBezTo>
                    <a:pt x="4576250" y="2027918"/>
                    <a:pt x="4578790" y="2057967"/>
                    <a:pt x="4585140" y="2066731"/>
                  </a:cubicBezTo>
                  <a:lnTo>
                    <a:pt x="4583870" y="2077999"/>
                  </a:lnTo>
                  <a:lnTo>
                    <a:pt x="4581330" y="2077999"/>
                  </a:lnTo>
                  <a:cubicBezTo>
                    <a:pt x="4577520" y="2114308"/>
                    <a:pt x="4580060" y="2128080"/>
                    <a:pt x="4583870" y="2144356"/>
                  </a:cubicBezTo>
                  <a:cubicBezTo>
                    <a:pt x="4587680" y="2159381"/>
                    <a:pt x="4591490" y="2176909"/>
                    <a:pt x="4590220" y="2221982"/>
                  </a:cubicBezTo>
                  <a:cubicBezTo>
                    <a:pt x="4588950" y="2238258"/>
                    <a:pt x="4588950" y="2249526"/>
                    <a:pt x="4587680" y="2254534"/>
                  </a:cubicBezTo>
                  <a:lnTo>
                    <a:pt x="4583870" y="2254534"/>
                  </a:lnTo>
                  <a:lnTo>
                    <a:pt x="4587680" y="2324648"/>
                  </a:lnTo>
                  <a:lnTo>
                    <a:pt x="4587680" y="2328404"/>
                  </a:lnTo>
                  <a:lnTo>
                    <a:pt x="4585140" y="2328404"/>
                  </a:lnTo>
                  <a:lnTo>
                    <a:pt x="4586410" y="2404777"/>
                  </a:lnTo>
                  <a:lnTo>
                    <a:pt x="4581330" y="2396013"/>
                  </a:lnTo>
                  <a:lnTo>
                    <a:pt x="4586410" y="2427313"/>
                  </a:lnTo>
                  <a:cubicBezTo>
                    <a:pt x="4587680" y="2436078"/>
                    <a:pt x="4590220" y="2451102"/>
                    <a:pt x="4591490" y="2464874"/>
                  </a:cubicBezTo>
                  <a:lnTo>
                    <a:pt x="4587680" y="2478646"/>
                  </a:lnTo>
                  <a:cubicBezTo>
                    <a:pt x="4578790" y="2507443"/>
                    <a:pt x="4580060" y="2521215"/>
                    <a:pt x="4581330" y="2542499"/>
                  </a:cubicBezTo>
                  <a:cubicBezTo>
                    <a:pt x="4582600" y="2551263"/>
                    <a:pt x="4582600" y="2561280"/>
                    <a:pt x="4583870" y="2575052"/>
                  </a:cubicBezTo>
                  <a:lnTo>
                    <a:pt x="4578790" y="2591391"/>
                  </a:lnTo>
                  <a:cubicBezTo>
                    <a:pt x="4577520" y="2595201"/>
                    <a:pt x="4577520" y="2597741"/>
                    <a:pt x="4576250" y="2601551"/>
                  </a:cubicBezTo>
                  <a:lnTo>
                    <a:pt x="4583870" y="2601551"/>
                  </a:lnTo>
                  <a:lnTo>
                    <a:pt x="4583870" y="2611711"/>
                  </a:lnTo>
                  <a:lnTo>
                    <a:pt x="4578790" y="2611711"/>
                  </a:lnTo>
                  <a:cubicBezTo>
                    <a:pt x="4576250" y="2624411"/>
                    <a:pt x="4574980" y="2646001"/>
                    <a:pt x="4573710" y="2673941"/>
                  </a:cubicBezTo>
                  <a:cubicBezTo>
                    <a:pt x="4572440" y="2694261"/>
                    <a:pt x="4572440" y="2715851"/>
                    <a:pt x="4569900" y="2741251"/>
                  </a:cubicBezTo>
                  <a:lnTo>
                    <a:pt x="4582600" y="2742521"/>
                  </a:lnTo>
                  <a:cubicBezTo>
                    <a:pt x="4583870" y="2739981"/>
                    <a:pt x="4583870" y="2733631"/>
                    <a:pt x="4585140" y="2727281"/>
                  </a:cubicBezTo>
                  <a:lnTo>
                    <a:pt x="4588950" y="2727281"/>
                  </a:lnTo>
                  <a:cubicBezTo>
                    <a:pt x="4588950" y="2734901"/>
                    <a:pt x="4590220" y="2743791"/>
                    <a:pt x="4591490" y="2752681"/>
                  </a:cubicBezTo>
                  <a:cubicBezTo>
                    <a:pt x="4586410" y="2759031"/>
                    <a:pt x="4586410" y="2776811"/>
                    <a:pt x="4587680" y="2814911"/>
                  </a:cubicBezTo>
                  <a:lnTo>
                    <a:pt x="4587680" y="2825071"/>
                  </a:lnTo>
                  <a:lnTo>
                    <a:pt x="4578790" y="2822531"/>
                  </a:lnTo>
                  <a:lnTo>
                    <a:pt x="4578790" y="2832691"/>
                  </a:lnTo>
                  <a:cubicBezTo>
                    <a:pt x="4580060" y="2863171"/>
                    <a:pt x="4582600" y="2872061"/>
                    <a:pt x="4585140" y="2883491"/>
                  </a:cubicBezTo>
                  <a:cubicBezTo>
                    <a:pt x="4586410" y="2888571"/>
                    <a:pt x="4587680" y="2894921"/>
                    <a:pt x="4588950" y="2903811"/>
                  </a:cubicBezTo>
                  <a:cubicBezTo>
                    <a:pt x="4587680" y="2950801"/>
                    <a:pt x="4582600" y="2963501"/>
                    <a:pt x="4577520" y="2973661"/>
                  </a:cubicBezTo>
                  <a:lnTo>
                    <a:pt x="4576250" y="2976201"/>
                  </a:lnTo>
                  <a:lnTo>
                    <a:pt x="4576250" y="2978741"/>
                  </a:lnTo>
                  <a:cubicBezTo>
                    <a:pt x="4576250" y="3007951"/>
                    <a:pt x="4576250" y="3011761"/>
                    <a:pt x="4582600" y="3013031"/>
                  </a:cubicBezTo>
                  <a:cubicBezTo>
                    <a:pt x="4585140" y="3013031"/>
                    <a:pt x="4586410" y="3013031"/>
                    <a:pt x="4587680" y="3011761"/>
                  </a:cubicBezTo>
                  <a:lnTo>
                    <a:pt x="4587680" y="3019381"/>
                  </a:lnTo>
                  <a:cubicBezTo>
                    <a:pt x="4585140" y="3085421"/>
                    <a:pt x="4587680" y="3133681"/>
                    <a:pt x="4591490" y="3207341"/>
                  </a:cubicBezTo>
                  <a:lnTo>
                    <a:pt x="4592760" y="3220041"/>
                  </a:lnTo>
                  <a:cubicBezTo>
                    <a:pt x="4586410" y="3220041"/>
                    <a:pt x="4586410" y="3226391"/>
                    <a:pt x="4585140" y="3228931"/>
                  </a:cubicBezTo>
                  <a:lnTo>
                    <a:pt x="4585140" y="3230201"/>
                  </a:lnTo>
                  <a:lnTo>
                    <a:pt x="4588950" y="3255601"/>
                  </a:lnTo>
                  <a:lnTo>
                    <a:pt x="4586410" y="3251791"/>
                  </a:lnTo>
                  <a:lnTo>
                    <a:pt x="4587680" y="3279731"/>
                  </a:lnTo>
                  <a:cubicBezTo>
                    <a:pt x="4588950" y="3296241"/>
                    <a:pt x="4590220" y="3300051"/>
                    <a:pt x="4592760" y="3303861"/>
                  </a:cubicBezTo>
                  <a:cubicBezTo>
                    <a:pt x="4594030" y="3306401"/>
                    <a:pt x="4596570" y="3308941"/>
                    <a:pt x="4597840" y="3339421"/>
                  </a:cubicBezTo>
                  <a:lnTo>
                    <a:pt x="4597840" y="3341961"/>
                  </a:lnTo>
                  <a:cubicBezTo>
                    <a:pt x="4600380" y="3348311"/>
                    <a:pt x="4599110" y="3363551"/>
                    <a:pt x="4597840" y="3373711"/>
                  </a:cubicBezTo>
                  <a:lnTo>
                    <a:pt x="4583870" y="3372441"/>
                  </a:lnTo>
                  <a:lnTo>
                    <a:pt x="4558470" y="3369901"/>
                  </a:lnTo>
                  <a:cubicBezTo>
                    <a:pt x="4538150" y="3368631"/>
                    <a:pt x="4519100" y="3369901"/>
                    <a:pt x="4503860" y="3371171"/>
                  </a:cubicBezTo>
                  <a:lnTo>
                    <a:pt x="4503860" y="3367361"/>
                  </a:lnTo>
                  <a:lnTo>
                    <a:pt x="4498780" y="3364821"/>
                  </a:lnTo>
                  <a:lnTo>
                    <a:pt x="4451790" y="3368631"/>
                  </a:lnTo>
                  <a:cubicBezTo>
                    <a:pt x="4407340" y="3371171"/>
                    <a:pt x="4399720" y="3372441"/>
                    <a:pt x="4354000" y="3377521"/>
                  </a:cubicBezTo>
                  <a:cubicBezTo>
                    <a:pt x="4327330" y="3374981"/>
                    <a:pt x="4300660" y="3373711"/>
                    <a:pt x="4273990" y="3373711"/>
                  </a:cubicBezTo>
                  <a:lnTo>
                    <a:pt x="4260020" y="3373711"/>
                  </a:lnTo>
                  <a:cubicBezTo>
                    <a:pt x="4249860" y="3372441"/>
                    <a:pt x="4237160" y="3371171"/>
                    <a:pt x="4220650" y="3371171"/>
                  </a:cubicBezTo>
                  <a:lnTo>
                    <a:pt x="4220650" y="3373711"/>
                  </a:lnTo>
                  <a:lnTo>
                    <a:pt x="4218110" y="3373711"/>
                  </a:lnTo>
                  <a:cubicBezTo>
                    <a:pt x="4216840" y="3372441"/>
                    <a:pt x="4215570" y="3372441"/>
                    <a:pt x="4214300" y="3371171"/>
                  </a:cubicBezTo>
                  <a:lnTo>
                    <a:pt x="4211760" y="3371171"/>
                  </a:lnTo>
                  <a:cubicBezTo>
                    <a:pt x="4200330" y="3373711"/>
                    <a:pt x="4187630" y="3374981"/>
                    <a:pt x="4172390" y="3376251"/>
                  </a:cubicBezTo>
                  <a:lnTo>
                    <a:pt x="4154610" y="3368631"/>
                  </a:lnTo>
                  <a:lnTo>
                    <a:pt x="4148260" y="3373711"/>
                  </a:lnTo>
                  <a:lnTo>
                    <a:pt x="4032690" y="3368631"/>
                  </a:lnTo>
                  <a:cubicBezTo>
                    <a:pt x="4014910" y="3371171"/>
                    <a:pt x="3997130" y="3372441"/>
                    <a:pt x="3980620" y="3374981"/>
                  </a:cubicBezTo>
                  <a:cubicBezTo>
                    <a:pt x="3955220" y="3374981"/>
                    <a:pt x="3931090" y="3373711"/>
                    <a:pt x="3905690" y="3373711"/>
                  </a:cubicBezTo>
                  <a:lnTo>
                    <a:pt x="3905690" y="3368631"/>
                  </a:lnTo>
                  <a:lnTo>
                    <a:pt x="3854890" y="3372441"/>
                  </a:lnTo>
                  <a:cubicBezTo>
                    <a:pt x="3846000" y="3372441"/>
                    <a:pt x="3838380" y="3372441"/>
                    <a:pt x="3828220" y="3371171"/>
                  </a:cubicBezTo>
                  <a:lnTo>
                    <a:pt x="3828220" y="3369901"/>
                  </a:lnTo>
                  <a:cubicBezTo>
                    <a:pt x="3785937" y="3366091"/>
                    <a:pt x="3725914" y="3364821"/>
                    <a:pt x="3655173" y="3364821"/>
                  </a:cubicBezTo>
                  <a:lnTo>
                    <a:pt x="3605868" y="3364821"/>
                  </a:lnTo>
                  <a:lnTo>
                    <a:pt x="3625161" y="3369901"/>
                  </a:lnTo>
                  <a:cubicBezTo>
                    <a:pt x="3612299" y="3369901"/>
                    <a:pt x="3603725" y="3368631"/>
                    <a:pt x="3593006" y="3368631"/>
                  </a:cubicBezTo>
                  <a:cubicBezTo>
                    <a:pt x="3586575" y="3368631"/>
                    <a:pt x="3580144" y="3367361"/>
                    <a:pt x="3573713" y="3367361"/>
                  </a:cubicBezTo>
                  <a:lnTo>
                    <a:pt x="3569426" y="3367361"/>
                  </a:lnTo>
                  <a:cubicBezTo>
                    <a:pt x="3562995" y="3368631"/>
                    <a:pt x="3554420" y="3369901"/>
                    <a:pt x="3550133" y="3372441"/>
                  </a:cubicBezTo>
                  <a:lnTo>
                    <a:pt x="3550133" y="3371171"/>
                  </a:lnTo>
                  <a:cubicBezTo>
                    <a:pt x="3500829" y="3367361"/>
                    <a:pt x="3466529" y="3368631"/>
                    <a:pt x="3438662" y="3372441"/>
                  </a:cubicBezTo>
                  <a:lnTo>
                    <a:pt x="3434374" y="3372441"/>
                  </a:lnTo>
                  <a:cubicBezTo>
                    <a:pt x="3331478" y="3372441"/>
                    <a:pt x="3215720" y="3372441"/>
                    <a:pt x="3189996" y="3364821"/>
                  </a:cubicBezTo>
                  <a:lnTo>
                    <a:pt x="3185708" y="3364821"/>
                  </a:lnTo>
                  <a:cubicBezTo>
                    <a:pt x="3149266" y="3364821"/>
                    <a:pt x="3138547" y="3364821"/>
                    <a:pt x="3136404" y="3371171"/>
                  </a:cubicBezTo>
                  <a:lnTo>
                    <a:pt x="3119254" y="3371171"/>
                  </a:lnTo>
                  <a:lnTo>
                    <a:pt x="3091386" y="3367361"/>
                  </a:lnTo>
                  <a:lnTo>
                    <a:pt x="3065662" y="3372441"/>
                  </a:lnTo>
                  <a:cubicBezTo>
                    <a:pt x="3052800" y="3372441"/>
                    <a:pt x="3039938" y="3372441"/>
                    <a:pt x="3031364" y="3371171"/>
                  </a:cubicBezTo>
                  <a:lnTo>
                    <a:pt x="3031364" y="3362281"/>
                  </a:lnTo>
                  <a:cubicBezTo>
                    <a:pt x="2977772" y="3359741"/>
                    <a:pt x="2898456" y="3361011"/>
                    <a:pt x="2840577" y="3362281"/>
                  </a:cubicBezTo>
                  <a:cubicBezTo>
                    <a:pt x="2814853" y="3362281"/>
                    <a:pt x="2791272" y="3363551"/>
                    <a:pt x="2778410" y="3363551"/>
                  </a:cubicBezTo>
                  <a:lnTo>
                    <a:pt x="2778410" y="3366091"/>
                  </a:lnTo>
                  <a:lnTo>
                    <a:pt x="2602629" y="3366091"/>
                  </a:lnTo>
                  <a:lnTo>
                    <a:pt x="2602629" y="3363551"/>
                  </a:lnTo>
                  <a:cubicBezTo>
                    <a:pt x="2596198" y="3364821"/>
                    <a:pt x="2589767" y="3364821"/>
                    <a:pt x="2585480" y="3366091"/>
                  </a:cubicBezTo>
                  <a:lnTo>
                    <a:pt x="2527600" y="3366091"/>
                  </a:lnTo>
                  <a:cubicBezTo>
                    <a:pt x="2375400" y="3366091"/>
                    <a:pt x="2216768" y="3366091"/>
                    <a:pt x="2077429" y="3369901"/>
                  </a:cubicBezTo>
                  <a:lnTo>
                    <a:pt x="2068854" y="3369901"/>
                  </a:lnTo>
                  <a:cubicBezTo>
                    <a:pt x="2053848" y="3369901"/>
                    <a:pt x="2040986" y="3371171"/>
                    <a:pt x="2025981" y="3371171"/>
                  </a:cubicBezTo>
                  <a:lnTo>
                    <a:pt x="1953096" y="3373711"/>
                  </a:lnTo>
                  <a:lnTo>
                    <a:pt x="1968101" y="3376251"/>
                  </a:lnTo>
                  <a:lnTo>
                    <a:pt x="1935946" y="3376251"/>
                  </a:lnTo>
                  <a:cubicBezTo>
                    <a:pt x="1925228" y="3372441"/>
                    <a:pt x="1905935" y="3369901"/>
                    <a:pt x="1893073" y="3367361"/>
                  </a:cubicBezTo>
                  <a:lnTo>
                    <a:pt x="1890929" y="3373711"/>
                  </a:lnTo>
                  <a:lnTo>
                    <a:pt x="1888785" y="3368631"/>
                  </a:lnTo>
                  <a:cubicBezTo>
                    <a:pt x="1882354" y="3369901"/>
                    <a:pt x="1841625" y="3368631"/>
                    <a:pt x="1807326" y="3368631"/>
                  </a:cubicBezTo>
                  <a:lnTo>
                    <a:pt x="1708717" y="3368631"/>
                  </a:lnTo>
                  <a:lnTo>
                    <a:pt x="1708717" y="3372441"/>
                  </a:lnTo>
                  <a:cubicBezTo>
                    <a:pt x="1700142" y="3372441"/>
                    <a:pt x="1693711" y="3372441"/>
                    <a:pt x="1685136" y="3373711"/>
                  </a:cubicBezTo>
                  <a:lnTo>
                    <a:pt x="1682993" y="3373711"/>
                  </a:lnTo>
                  <a:cubicBezTo>
                    <a:pt x="1659412" y="3374981"/>
                    <a:pt x="1633688" y="3376251"/>
                    <a:pt x="1603677" y="3377521"/>
                  </a:cubicBezTo>
                  <a:cubicBezTo>
                    <a:pt x="1605821" y="3376251"/>
                    <a:pt x="1605821" y="3374981"/>
                    <a:pt x="1607964" y="3373711"/>
                  </a:cubicBezTo>
                  <a:cubicBezTo>
                    <a:pt x="1610108" y="3367361"/>
                    <a:pt x="1597246" y="3363551"/>
                    <a:pt x="1590815" y="3362281"/>
                  </a:cubicBezTo>
                  <a:lnTo>
                    <a:pt x="1586528" y="3362281"/>
                  </a:lnTo>
                  <a:cubicBezTo>
                    <a:pt x="1528648" y="3361011"/>
                    <a:pt x="1517930" y="3362281"/>
                    <a:pt x="1509355" y="3366091"/>
                  </a:cubicBezTo>
                  <a:cubicBezTo>
                    <a:pt x="1507211" y="3367361"/>
                    <a:pt x="1500781" y="3368631"/>
                    <a:pt x="1453620" y="3367361"/>
                  </a:cubicBezTo>
                  <a:lnTo>
                    <a:pt x="1449332" y="3367361"/>
                  </a:lnTo>
                  <a:cubicBezTo>
                    <a:pt x="1442901" y="3368631"/>
                    <a:pt x="1438614" y="3369901"/>
                    <a:pt x="1436470" y="3371171"/>
                  </a:cubicBezTo>
                  <a:cubicBezTo>
                    <a:pt x="1380735" y="3372441"/>
                    <a:pt x="1361442" y="3373711"/>
                    <a:pt x="1346436" y="3374981"/>
                  </a:cubicBezTo>
                  <a:lnTo>
                    <a:pt x="1292844" y="3372441"/>
                  </a:lnTo>
                  <a:cubicBezTo>
                    <a:pt x="1273551" y="3371171"/>
                    <a:pt x="1262833" y="3371171"/>
                    <a:pt x="1256402" y="3369901"/>
                  </a:cubicBezTo>
                  <a:lnTo>
                    <a:pt x="1256402" y="3361011"/>
                  </a:lnTo>
                  <a:lnTo>
                    <a:pt x="1001304" y="3358471"/>
                  </a:lnTo>
                  <a:lnTo>
                    <a:pt x="1007736" y="3363551"/>
                  </a:lnTo>
                  <a:cubicBezTo>
                    <a:pt x="990586" y="3364821"/>
                    <a:pt x="956287" y="3367361"/>
                    <a:pt x="932707" y="3367361"/>
                  </a:cubicBezTo>
                  <a:cubicBezTo>
                    <a:pt x="921989" y="3367361"/>
                    <a:pt x="911270" y="3368631"/>
                    <a:pt x="902696" y="3368631"/>
                  </a:cubicBezTo>
                  <a:lnTo>
                    <a:pt x="840740" y="3368631"/>
                  </a:lnTo>
                  <a:lnTo>
                    <a:pt x="840740" y="3364821"/>
                  </a:lnTo>
                  <a:lnTo>
                    <a:pt x="836930" y="3366091"/>
                  </a:lnTo>
                  <a:cubicBezTo>
                    <a:pt x="830580" y="3367361"/>
                    <a:pt x="805180" y="3368631"/>
                    <a:pt x="778510" y="3369901"/>
                  </a:cubicBezTo>
                  <a:lnTo>
                    <a:pt x="778510" y="3364821"/>
                  </a:lnTo>
                  <a:cubicBezTo>
                    <a:pt x="754380" y="3363551"/>
                    <a:pt x="734060" y="3364821"/>
                    <a:pt x="713740" y="3367361"/>
                  </a:cubicBezTo>
                  <a:cubicBezTo>
                    <a:pt x="687070" y="3369901"/>
                    <a:pt x="660400" y="3372441"/>
                    <a:pt x="623570" y="3367361"/>
                  </a:cubicBezTo>
                  <a:cubicBezTo>
                    <a:pt x="614680" y="3367361"/>
                    <a:pt x="601980" y="3364821"/>
                    <a:pt x="589280" y="3363551"/>
                  </a:cubicBezTo>
                  <a:cubicBezTo>
                    <a:pt x="561340" y="3359741"/>
                    <a:pt x="551180" y="3358471"/>
                    <a:pt x="546100" y="3363551"/>
                  </a:cubicBezTo>
                  <a:lnTo>
                    <a:pt x="544830" y="3364821"/>
                  </a:lnTo>
                  <a:cubicBezTo>
                    <a:pt x="537210" y="3364821"/>
                    <a:pt x="529590" y="3364821"/>
                    <a:pt x="520700" y="3366091"/>
                  </a:cubicBezTo>
                  <a:cubicBezTo>
                    <a:pt x="497840" y="3367361"/>
                    <a:pt x="474980" y="3368631"/>
                    <a:pt x="448310" y="3364821"/>
                  </a:cubicBezTo>
                  <a:lnTo>
                    <a:pt x="445770" y="3364821"/>
                  </a:lnTo>
                  <a:cubicBezTo>
                    <a:pt x="444500" y="3364821"/>
                    <a:pt x="443230" y="3364821"/>
                    <a:pt x="443230" y="3366091"/>
                  </a:cubicBezTo>
                  <a:lnTo>
                    <a:pt x="429260" y="3363551"/>
                  </a:lnTo>
                  <a:cubicBezTo>
                    <a:pt x="416560" y="3361011"/>
                    <a:pt x="393700" y="3362281"/>
                    <a:pt x="373380" y="3363551"/>
                  </a:cubicBezTo>
                  <a:cubicBezTo>
                    <a:pt x="363220" y="3363551"/>
                    <a:pt x="351790" y="3364821"/>
                    <a:pt x="346710" y="3364821"/>
                  </a:cubicBezTo>
                  <a:lnTo>
                    <a:pt x="345440" y="3359741"/>
                  </a:lnTo>
                  <a:cubicBezTo>
                    <a:pt x="323850" y="3366091"/>
                    <a:pt x="297180" y="3366091"/>
                    <a:pt x="266700" y="3364821"/>
                  </a:cubicBezTo>
                  <a:cubicBezTo>
                    <a:pt x="242570" y="3363551"/>
                    <a:pt x="214630" y="3363551"/>
                    <a:pt x="185420" y="3366091"/>
                  </a:cubicBezTo>
                  <a:lnTo>
                    <a:pt x="189230" y="3361011"/>
                  </a:lnTo>
                  <a:lnTo>
                    <a:pt x="166370" y="3363551"/>
                  </a:lnTo>
                  <a:cubicBezTo>
                    <a:pt x="163830" y="3363551"/>
                    <a:pt x="161290" y="3363551"/>
                    <a:pt x="157480" y="3364821"/>
                  </a:cubicBezTo>
                  <a:lnTo>
                    <a:pt x="156210" y="3358471"/>
                  </a:lnTo>
                  <a:cubicBezTo>
                    <a:pt x="139700" y="3359741"/>
                    <a:pt x="123190" y="3361011"/>
                    <a:pt x="101600" y="3359741"/>
                  </a:cubicBezTo>
                  <a:lnTo>
                    <a:pt x="97790" y="3359741"/>
                  </a:lnTo>
                  <a:lnTo>
                    <a:pt x="87630" y="3358471"/>
                  </a:lnTo>
                  <a:lnTo>
                    <a:pt x="87630" y="3338151"/>
                  </a:lnTo>
                  <a:lnTo>
                    <a:pt x="74930" y="3338151"/>
                  </a:lnTo>
                  <a:lnTo>
                    <a:pt x="74930" y="3331801"/>
                  </a:lnTo>
                  <a:cubicBezTo>
                    <a:pt x="76200" y="3317831"/>
                    <a:pt x="77470" y="3308941"/>
                    <a:pt x="80010" y="3298781"/>
                  </a:cubicBezTo>
                  <a:lnTo>
                    <a:pt x="80010" y="3296241"/>
                  </a:lnTo>
                  <a:cubicBezTo>
                    <a:pt x="85090" y="3272111"/>
                    <a:pt x="88900" y="3245441"/>
                    <a:pt x="87630" y="3175591"/>
                  </a:cubicBezTo>
                  <a:lnTo>
                    <a:pt x="83820" y="3175591"/>
                  </a:lnTo>
                  <a:cubicBezTo>
                    <a:pt x="85090" y="3154001"/>
                    <a:pt x="86360" y="3136221"/>
                    <a:pt x="88900" y="3126061"/>
                  </a:cubicBezTo>
                  <a:cubicBezTo>
                    <a:pt x="88900" y="3077801"/>
                    <a:pt x="87630" y="3075261"/>
                    <a:pt x="81280" y="3075261"/>
                  </a:cubicBezTo>
                  <a:cubicBezTo>
                    <a:pt x="81280" y="3062561"/>
                    <a:pt x="80010" y="3052401"/>
                    <a:pt x="77470" y="3039701"/>
                  </a:cubicBezTo>
                  <a:cubicBezTo>
                    <a:pt x="76200" y="3029541"/>
                    <a:pt x="73660" y="3018111"/>
                    <a:pt x="73660" y="3004141"/>
                  </a:cubicBezTo>
                  <a:lnTo>
                    <a:pt x="78740" y="3004141"/>
                  </a:lnTo>
                  <a:lnTo>
                    <a:pt x="78740" y="2997791"/>
                  </a:lnTo>
                  <a:cubicBezTo>
                    <a:pt x="81280" y="2934291"/>
                    <a:pt x="77470" y="2926671"/>
                    <a:pt x="73660" y="2919051"/>
                  </a:cubicBezTo>
                  <a:cubicBezTo>
                    <a:pt x="72390" y="2916511"/>
                    <a:pt x="71120" y="2912701"/>
                    <a:pt x="69850" y="2902541"/>
                  </a:cubicBezTo>
                  <a:lnTo>
                    <a:pt x="78740" y="2901271"/>
                  </a:lnTo>
                  <a:lnTo>
                    <a:pt x="77470" y="2869521"/>
                  </a:lnTo>
                  <a:lnTo>
                    <a:pt x="86360" y="2883491"/>
                  </a:lnTo>
                  <a:lnTo>
                    <a:pt x="83820" y="2855551"/>
                  </a:lnTo>
                  <a:cubicBezTo>
                    <a:pt x="78740" y="2799671"/>
                    <a:pt x="80010" y="2778081"/>
                    <a:pt x="81280" y="2728551"/>
                  </a:cubicBezTo>
                  <a:lnTo>
                    <a:pt x="82550" y="2705691"/>
                  </a:lnTo>
                  <a:lnTo>
                    <a:pt x="85090" y="2685371"/>
                  </a:lnTo>
                  <a:cubicBezTo>
                    <a:pt x="87630" y="2661241"/>
                    <a:pt x="87630" y="2630761"/>
                    <a:pt x="86360" y="2605361"/>
                  </a:cubicBezTo>
                  <a:lnTo>
                    <a:pt x="88900" y="2605361"/>
                  </a:lnTo>
                  <a:cubicBezTo>
                    <a:pt x="87630" y="2599011"/>
                    <a:pt x="87630" y="2593931"/>
                    <a:pt x="87630" y="2588851"/>
                  </a:cubicBezTo>
                  <a:lnTo>
                    <a:pt x="87630" y="2562532"/>
                  </a:lnTo>
                  <a:lnTo>
                    <a:pt x="83820" y="2562532"/>
                  </a:lnTo>
                  <a:lnTo>
                    <a:pt x="78740" y="2492418"/>
                  </a:lnTo>
                  <a:lnTo>
                    <a:pt x="83820" y="2492418"/>
                  </a:lnTo>
                  <a:cubicBezTo>
                    <a:pt x="83820" y="2486158"/>
                    <a:pt x="83820" y="2481150"/>
                    <a:pt x="82550" y="2474890"/>
                  </a:cubicBezTo>
                  <a:lnTo>
                    <a:pt x="91440" y="2474890"/>
                  </a:lnTo>
                  <a:lnTo>
                    <a:pt x="91440" y="2472386"/>
                  </a:lnTo>
                  <a:lnTo>
                    <a:pt x="86360" y="2372224"/>
                  </a:lnTo>
                  <a:cubicBezTo>
                    <a:pt x="87630" y="2368468"/>
                    <a:pt x="87630" y="2362208"/>
                    <a:pt x="88900" y="2353444"/>
                  </a:cubicBezTo>
                  <a:cubicBezTo>
                    <a:pt x="90170" y="2345932"/>
                    <a:pt x="91440" y="2334664"/>
                    <a:pt x="92710" y="2332160"/>
                  </a:cubicBezTo>
                  <a:lnTo>
                    <a:pt x="93980" y="2332160"/>
                  </a:lnTo>
                  <a:cubicBezTo>
                    <a:pt x="95250" y="2304615"/>
                    <a:pt x="92710" y="2272063"/>
                    <a:pt x="91440" y="2237006"/>
                  </a:cubicBezTo>
                  <a:cubicBezTo>
                    <a:pt x="88900" y="2196941"/>
                    <a:pt x="86360" y="2154372"/>
                    <a:pt x="88900" y="2113056"/>
                  </a:cubicBezTo>
                  <a:lnTo>
                    <a:pt x="88900" y="2110552"/>
                  </a:lnTo>
                  <a:cubicBezTo>
                    <a:pt x="87630" y="2106796"/>
                    <a:pt x="87630" y="2096780"/>
                    <a:pt x="86360" y="2084259"/>
                  </a:cubicBezTo>
                  <a:cubicBezTo>
                    <a:pt x="86360" y="2064227"/>
                    <a:pt x="87630" y="2045447"/>
                    <a:pt x="87630" y="2025414"/>
                  </a:cubicBezTo>
                  <a:cubicBezTo>
                    <a:pt x="88900" y="1976585"/>
                    <a:pt x="91440" y="1925252"/>
                    <a:pt x="86360" y="1862651"/>
                  </a:cubicBezTo>
                  <a:lnTo>
                    <a:pt x="95250" y="1813822"/>
                  </a:lnTo>
                  <a:lnTo>
                    <a:pt x="95250" y="1812570"/>
                  </a:lnTo>
                  <a:cubicBezTo>
                    <a:pt x="95250" y="1793790"/>
                    <a:pt x="93980" y="1787530"/>
                    <a:pt x="87630" y="1786278"/>
                  </a:cubicBezTo>
                  <a:cubicBezTo>
                    <a:pt x="85090" y="1786278"/>
                    <a:pt x="83820" y="1786278"/>
                    <a:pt x="81280" y="1788782"/>
                  </a:cubicBezTo>
                  <a:cubicBezTo>
                    <a:pt x="81280" y="1782522"/>
                    <a:pt x="81280" y="1776262"/>
                    <a:pt x="80010" y="1766246"/>
                  </a:cubicBezTo>
                  <a:cubicBezTo>
                    <a:pt x="78740" y="1739953"/>
                    <a:pt x="80010" y="1729937"/>
                    <a:pt x="80010" y="1724929"/>
                  </a:cubicBezTo>
                  <a:cubicBezTo>
                    <a:pt x="81280" y="1724929"/>
                    <a:pt x="82550" y="1724929"/>
                    <a:pt x="85090" y="1723677"/>
                  </a:cubicBezTo>
                  <a:cubicBezTo>
                    <a:pt x="88900" y="1721173"/>
                    <a:pt x="90170" y="1716164"/>
                    <a:pt x="90170" y="1709904"/>
                  </a:cubicBezTo>
                  <a:lnTo>
                    <a:pt x="90170" y="1708653"/>
                  </a:lnTo>
                  <a:lnTo>
                    <a:pt x="88900" y="1702392"/>
                  </a:lnTo>
                  <a:cubicBezTo>
                    <a:pt x="85090" y="1674848"/>
                    <a:pt x="81280" y="1638539"/>
                    <a:pt x="81280" y="1597223"/>
                  </a:cubicBezTo>
                  <a:lnTo>
                    <a:pt x="82550" y="1597223"/>
                  </a:lnTo>
                  <a:lnTo>
                    <a:pt x="82550" y="1603483"/>
                  </a:lnTo>
                  <a:cubicBezTo>
                    <a:pt x="83820" y="1629775"/>
                    <a:pt x="85090" y="1632279"/>
                    <a:pt x="91440" y="1632279"/>
                  </a:cubicBezTo>
                  <a:cubicBezTo>
                    <a:pt x="99060" y="1632279"/>
                    <a:pt x="99060" y="1627271"/>
                    <a:pt x="101600" y="1604735"/>
                  </a:cubicBezTo>
                  <a:lnTo>
                    <a:pt x="102870" y="1600978"/>
                  </a:lnTo>
                  <a:lnTo>
                    <a:pt x="99060" y="1598475"/>
                  </a:lnTo>
                  <a:cubicBezTo>
                    <a:pt x="92710" y="1590962"/>
                    <a:pt x="92710" y="1534621"/>
                    <a:pt x="92710" y="1492053"/>
                  </a:cubicBezTo>
                  <a:cubicBezTo>
                    <a:pt x="92710" y="1418183"/>
                    <a:pt x="90170" y="1388135"/>
                    <a:pt x="83820" y="1379371"/>
                  </a:cubicBezTo>
                  <a:lnTo>
                    <a:pt x="85090" y="1368102"/>
                  </a:lnTo>
                  <a:lnTo>
                    <a:pt x="87630" y="1368102"/>
                  </a:lnTo>
                  <a:cubicBezTo>
                    <a:pt x="91440" y="1331794"/>
                    <a:pt x="88900" y="1318021"/>
                    <a:pt x="85090" y="1301745"/>
                  </a:cubicBezTo>
                  <a:cubicBezTo>
                    <a:pt x="81280" y="1286721"/>
                    <a:pt x="77470" y="1269193"/>
                    <a:pt x="78740" y="1224120"/>
                  </a:cubicBezTo>
                  <a:cubicBezTo>
                    <a:pt x="80010" y="1207843"/>
                    <a:pt x="80010" y="1196575"/>
                    <a:pt x="81280" y="1191567"/>
                  </a:cubicBezTo>
                  <a:lnTo>
                    <a:pt x="85090" y="1191567"/>
                  </a:lnTo>
                  <a:lnTo>
                    <a:pt x="81280" y="1121454"/>
                  </a:lnTo>
                  <a:lnTo>
                    <a:pt x="81280" y="1117698"/>
                  </a:lnTo>
                  <a:lnTo>
                    <a:pt x="83820" y="1117698"/>
                  </a:lnTo>
                  <a:lnTo>
                    <a:pt x="82550" y="1041324"/>
                  </a:lnTo>
                  <a:lnTo>
                    <a:pt x="87630" y="1050089"/>
                  </a:lnTo>
                  <a:lnTo>
                    <a:pt x="82550" y="1018788"/>
                  </a:lnTo>
                  <a:cubicBezTo>
                    <a:pt x="81280" y="1010024"/>
                    <a:pt x="78740" y="996252"/>
                    <a:pt x="77470" y="981227"/>
                  </a:cubicBezTo>
                  <a:lnTo>
                    <a:pt x="81280" y="967455"/>
                  </a:lnTo>
                  <a:cubicBezTo>
                    <a:pt x="90170" y="938659"/>
                    <a:pt x="88900" y="924886"/>
                    <a:pt x="87630" y="903602"/>
                  </a:cubicBezTo>
                  <a:cubicBezTo>
                    <a:pt x="86360" y="894838"/>
                    <a:pt x="86360" y="884822"/>
                    <a:pt x="85090" y="871049"/>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3402" y="83820"/>
                    <a:pt x="943425" y="85090"/>
                    <a:pt x="1014166" y="85090"/>
                  </a:cubicBezTo>
                  <a:lnTo>
                    <a:pt x="1063471" y="85090"/>
                  </a:lnTo>
                  <a:lnTo>
                    <a:pt x="1044178" y="80010"/>
                  </a:lnTo>
                  <a:cubicBezTo>
                    <a:pt x="1057040" y="80010"/>
                    <a:pt x="1065615" y="81280"/>
                    <a:pt x="1076333" y="81280"/>
                  </a:cubicBezTo>
                  <a:cubicBezTo>
                    <a:pt x="1082764" y="81280"/>
                    <a:pt x="1089195" y="82550"/>
                    <a:pt x="1095626" y="82550"/>
                  </a:cubicBezTo>
                  <a:lnTo>
                    <a:pt x="1099913" y="82550"/>
                  </a:lnTo>
                  <a:cubicBezTo>
                    <a:pt x="1106344" y="81280"/>
                    <a:pt x="1114919" y="80010"/>
                    <a:pt x="1119206" y="77470"/>
                  </a:cubicBezTo>
                  <a:lnTo>
                    <a:pt x="1119206" y="78740"/>
                  </a:lnTo>
                  <a:cubicBezTo>
                    <a:pt x="1168511" y="83820"/>
                    <a:pt x="1202810" y="82550"/>
                    <a:pt x="1230677" y="78740"/>
                  </a:cubicBezTo>
                  <a:lnTo>
                    <a:pt x="1234965" y="78740"/>
                  </a:lnTo>
                  <a:cubicBezTo>
                    <a:pt x="1337861" y="78740"/>
                    <a:pt x="1453620" y="78740"/>
                    <a:pt x="1479344" y="86360"/>
                  </a:cubicBezTo>
                  <a:lnTo>
                    <a:pt x="1483631" y="86360"/>
                  </a:lnTo>
                  <a:cubicBezTo>
                    <a:pt x="1522217" y="86360"/>
                    <a:pt x="1530792" y="86360"/>
                    <a:pt x="1532935" y="80010"/>
                  </a:cubicBezTo>
                  <a:lnTo>
                    <a:pt x="1550085" y="80010"/>
                  </a:lnTo>
                  <a:lnTo>
                    <a:pt x="1577953" y="83820"/>
                  </a:lnTo>
                  <a:lnTo>
                    <a:pt x="1603677" y="78740"/>
                  </a:lnTo>
                  <a:cubicBezTo>
                    <a:pt x="1616539" y="78740"/>
                    <a:pt x="1629401" y="78740"/>
                    <a:pt x="1637975" y="80010"/>
                  </a:cubicBezTo>
                  <a:lnTo>
                    <a:pt x="1637975" y="88900"/>
                  </a:lnTo>
                  <a:cubicBezTo>
                    <a:pt x="1691567" y="91440"/>
                    <a:pt x="1770883" y="90170"/>
                    <a:pt x="1828762" y="88900"/>
                  </a:cubicBezTo>
                  <a:cubicBezTo>
                    <a:pt x="1854486" y="88900"/>
                    <a:pt x="1878067" y="87630"/>
                    <a:pt x="1890929" y="87630"/>
                  </a:cubicBezTo>
                  <a:lnTo>
                    <a:pt x="1890929" y="85090"/>
                  </a:lnTo>
                  <a:lnTo>
                    <a:pt x="2066710" y="85090"/>
                  </a:lnTo>
                  <a:lnTo>
                    <a:pt x="2066710" y="87630"/>
                  </a:lnTo>
                  <a:cubicBezTo>
                    <a:pt x="2073141" y="86360"/>
                    <a:pt x="2079572" y="86360"/>
                    <a:pt x="2083859" y="85090"/>
                  </a:cubicBezTo>
                  <a:lnTo>
                    <a:pt x="2141739" y="85090"/>
                  </a:lnTo>
                  <a:cubicBezTo>
                    <a:pt x="2293940" y="85090"/>
                    <a:pt x="2452571" y="85090"/>
                    <a:pt x="2591910" y="81280"/>
                  </a:cubicBezTo>
                  <a:lnTo>
                    <a:pt x="2600485" y="81280"/>
                  </a:lnTo>
                  <a:cubicBezTo>
                    <a:pt x="2615491" y="81280"/>
                    <a:pt x="2628353" y="80010"/>
                    <a:pt x="2643359" y="80010"/>
                  </a:cubicBezTo>
                  <a:lnTo>
                    <a:pt x="2716243" y="77470"/>
                  </a:lnTo>
                  <a:lnTo>
                    <a:pt x="2701238" y="74930"/>
                  </a:lnTo>
                  <a:lnTo>
                    <a:pt x="2733393" y="74930"/>
                  </a:lnTo>
                  <a:cubicBezTo>
                    <a:pt x="2744111" y="78740"/>
                    <a:pt x="2763404" y="81280"/>
                    <a:pt x="2776266" y="83820"/>
                  </a:cubicBezTo>
                  <a:lnTo>
                    <a:pt x="2778410" y="77470"/>
                  </a:lnTo>
                  <a:lnTo>
                    <a:pt x="2780554" y="82550"/>
                  </a:lnTo>
                  <a:cubicBezTo>
                    <a:pt x="2786985" y="81280"/>
                    <a:pt x="2827714" y="82550"/>
                    <a:pt x="2862013" y="82550"/>
                  </a:cubicBezTo>
                  <a:lnTo>
                    <a:pt x="2960622" y="82550"/>
                  </a:lnTo>
                  <a:lnTo>
                    <a:pt x="2960622" y="78740"/>
                  </a:lnTo>
                  <a:cubicBezTo>
                    <a:pt x="2969197" y="78740"/>
                    <a:pt x="2975628" y="78740"/>
                    <a:pt x="2984203" y="77470"/>
                  </a:cubicBezTo>
                  <a:lnTo>
                    <a:pt x="2986346" y="77470"/>
                  </a:lnTo>
                  <a:cubicBezTo>
                    <a:pt x="3009927" y="76200"/>
                    <a:pt x="3035651" y="74930"/>
                    <a:pt x="3065662" y="73660"/>
                  </a:cubicBezTo>
                  <a:cubicBezTo>
                    <a:pt x="3063518" y="74930"/>
                    <a:pt x="3063518" y="76200"/>
                    <a:pt x="3061375" y="77470"/>
                  </a:cubicBezTo>
                  <a:cubicBezTo>
                    <a:pt x="3059231" y="83820"/>
                    <a:pt x="3072093" y="87630"/>
                    <a:pt x="3078524" y="88900"/>
                  </a:cubicBezTo>
                  <a:lnTo>
                    <a:pt x="3082812" y="88900"/>
                  </a:lnTo>
                  <a:cubicBezTo>
                    <a:pt x="3140691" y="90170"/>
                    <a:pt x="3151409" y="88900"/>
                    <a:pt x="3159984" y="85090"/>
                  </a:cubicBezTo>
                  <a:cubicBezTo>
                    <a:pt x="3162128" y="83820"/>
                    <a:pt x="3166415" y="82550"/>
                    <a:pt x="3215719" y="83820"/>
                  </a:cubicBezTo>
                  <a:lnTo>
                    <a:pt x="3220007" y="83820"/>
                  </a:lnTo>
                  <a:cubicBezTo>
                    <a:pt x="3226438" y="82550"/>
                    <a:pt x="3230725" y="81280"/>
                    <a:pt x="3232869" y="80010"/>
                  </a:cubicBezTo>
                  <a:cubicBezTo>
                    <a:pt x="3288604" y="78740"/>
                    <a:pt x="3307897" y="77470"/>
                    <a:pt x="3322903" y="76200"/>
                  </a:cubicBezTo>
                  <a:lnTo>
                    <a:pt x="3376495" y="78740"/>
                  </a:lnTo>
                  <a:cubicBezTo>
                    <a:pt x="3395788" y="80010"/>
                    <a:pt x="3406506" y="80010"/>
                    <a:pt x="3412937" y="81280"/>
                  </a:cubicBezTo>
                  <a:lnTo>
                    <a:pt x="3412937" y="90170"/>
                  </a:lnTo>
                  <a:lnTo>
                    <a:pt x="3668035" y="92710"/>
                  </a:lnTo>
                  <a:lnTo>
                    <a:pt x="3659460" y="91440"/>
                  </a:lnTo>
                  <a:cubicBezTo>
                    <a:pt x="3676609" y="90170"/>
                    <a:pt x="3710908" y="87630"/>
                    <a:pt x="3734488" y="87630"/>
                  </a:cubicBezTo>
                  <a:cubicBezTo>
                    <a:pt x="3785937" y="85090"/>
                    <a:pt x="3807373" y="83820"/>
                    <a:pt x="3815520" y="81280"/>
                  </a:cubicBezTo>
                  <a:lnTo>
                    <a:pt x="3825680" y="81280"/>
                  </a:lnTo>
                  <a:lnTo>
                    <a:pt x="3828220" y="85090"/>
                  </a:lnTo>
                  <a:lnTo>
                    <a:pt x="3828220" y="63500"/>
                  </a:lnTo>
                  <a:lnTo>
                    <a:pt x="3830760" y="63500"/>
                  </a:lnTo>
                  <a:lnTo>
                    <a:pt x="3829490" y="85090"/>
                  </a:lnTo>
                  <a:lnTo>
                    <a:pt x="3833300" y="83820"/>
                  </a:lnTo>
                  <a:cubicBezTo>
                    <a:pt x="3839650" y="82550"/>
                    <a:pt x="3865050" y="81280"/>
                    <a:pt x="3891720" y="80010"/>
                  </a:cubicBezTo>
                  <a:lnTo>
                    <a:pt x="3891720" y="85090"/>
                  </a:lnTo>
                  <a:cubicBezTo>
                    <a:pt x="3915850" y="86360"/>
                    <a:pt x="3936170" y="85090"/>
                    <a:pt x="3956490" y="82550"/>
                  </a:cubicBezTo>
                  <a:cubicBezTo>
                    <a:pt x="3983160" y="80010"/>
                    <a:pt x="4009830" y="77470"/>
                    <a:pt x="4046660" y="82550"/>
                  </a:cubicBezTo>
                  <a:cubicBezTo>
                    <a:pt x="4055550" y="82550"/>
                    <a:pt x="4068250" y="85090"/>
                    <a:pt x="4080950" y="86360"/>
                  </a:cubicBezTo>
                  <a:cubicBezTo>
                    <a:pt x="4108890" y="90170"/>
                    <a:pt x="4119050" y="91440"/>
                    <a:pt x="4124130" y="86360"/>
                  </a:cubicBezTo>
                  <a:lnTo>
                    <a:pt x="4125400" y="85090"/>
                  </a:lnTo>
                  <a:cubicBezTo>
                    <a:pt x="4133020" y="85090"/>
                    <a:pt x="4140640" y="85090"/>
                    <a:pt x="4149530" y="83820"/>
                  </a:cubicBezTo>
                  <a:cubicBezTo>
                    <a:pt x="4172390" y="82550"/>
                    <a:pt x="4195250" y="81280"/>
                    <a:pt x="4221920" y="85090"/>
                  </a:cubicBezTo>
                  <a:lnTo>
                    <a:pt x="4224460" y="85090"/>
                  </a:lnTo>
                  <a:cubicBezTo>
                    <a:pt x="4225730" y="85090"/>
                    <a:pt x="4227000" y="85090"/>
                    <a:pt x="4227000" y="83820"/>
                  </a:cubicBezTo>
                  <a:lnTo>
                    <a:pt x="4240970" y="86360"/>
                  </a:lnTo>
                  <a:cubicBezTo>
                    <a:pt x="4253670" y="88900"/>
                    <a:pt x="4276530" y="87630"/>
                    <a:pt x="4296850" y="86360"/>
                  </a:cubicBezTo>
                  <a:cubicBezTo>
                    <a:pt x="4307010" y="86360"/>
                    <a:pt x="4318440" y="85090"/>
                    <a:pt x="4324790" y="85090"/>
                  </a:cubicBezTo>
                  <a:lnTo>
                    <a:pt x="4326060" y="90170"/>
                  </a:lnTo>
                  <a:cubicBezTo>
                    <a:pt x="4347650" y="83820"/>
                    <a:pt x="4374320" y="83820"/>
                    <a:pt x="4404800" y="85090"/>
                  </a:cubicBezTo>
                  <a:cubicBezTo>
                    <a:pt x="4428930" y="86360"/>
                    <a:pt x="4456870" y="86360"/>
                    <a:pt x="4486080" y="83820"/>
                  </a:cubicBezTo>
                  <a:lnTo>
                    <a:pt x="4482270" y="87630"/>
                  </a:lnTo>
                  <a:lnTo>
                    <a:pt x="4505130" y="85090"/>
                  </a:lnTo>
                  <a:cubicBezTo>
                    <a:pt x="4507670" y="85090"/>
                    <a:pt x="4510210" y="85090"/>
                    <a:pt x="4514020" y="83820"/>
                  </a:cubicBezTo>
                  <a:lnTo>
                    <a:pt x="4515290" y="90170"/>
                  </a:lnTo>
                  <a:cubicBezTo>
                    <a:pt x="4531800" y="88900"/>
                    <a:pt x="4548310" y="87630"/>
                    <a:pt x="4569900" y="88900"/>
                  </a:cubicBezTo>
                  <a:lnTo>
                    <a:pt x="4573710" y="88900"/>
                  </a:lnTo>
                  <a:lnTo>
                    <a:pt x="4583870" y="90170"/>
                  </a:lnTo>
                  <a:lnTo>
                    <a:pt x="4583870" y="109220"/>
                  </a:lnTo>
                  <a:lnTo>
                    <a:pt x="4596570" y="109220"/>
                  </a:lnTo>
                  <a:lnTo>
                    <a:pt x="4596570" y="115570"/>
                  </a:lnTo>
                  <a:cubicBezTo>
                    <a:pt x="4595300" y="129540"/>
                    <a:pt x="4594030" y="138430"/>
                    <a:pt x="4591490" y="148590"/>
                  </a:cubicBezTo>
                  <a:lnTo>
                    <a:pt x="4591490" y="151130"/>
                  </a:lnTo>
                  <a:cubicBezTo>
                    <a:pt x="4586410" y="176530"/>
                    <a:pt x="4582600" y="201930"/>
                    <a:pt x="4583870" y="271780"/>
                  </a:cubicBezTo>
                  <a:lnTo>
                    <a:pt x="4587680" y="271780"/>
                  </a:lnTo>
                  <a:cubicBezTo>
                    <a:pt x="4586410" y="293370"/>
                    <a:pt x="4585140" y="311150"/>
                    <a:pt x="4582600" y="321310"/>
                  </a:cubicBezTo>
                  <a:cubicBezTo>
                    <a:pt x="4582600" y="369570"/>
                    <a:pt x="4583870" y="372110"/>
                    <a:pt x="4590220" y="372110"/>
                  </a:cubicBezTo>
                  <a:cubicBezTo>
                    <a:pt x="4590220" y="384810"/>
                    <a:pt x="4591490" y="394970"/>
                    <a:pt x="4594030" y="407670"/>
                  </a:cubicBezTo>
                  <a:cubicBezTo>
                    <a:pt x="4595300" y="417830"/>
                    <a:pt x="4597840" y="429260"/>
                    <a:pt x="4597840" y="443230"/>
                  </a:cubicBezTo>
                  <a:lnTo>
                    <a:pt x="4592760" y="443230"/>
                  </a:lnTo>
                  <a:lnTo>
                    <a:pt x="4592760" y="449580"/>
                  </a:lnTo>
                  <a:cubicBezTo>
                    <a:pt x="4590220" y="513080"/>
                    <a:pt x="4594030" y="520700"/>
                    <a:pt x="4597840" y="528320"/>
                  </a:cubicBezTo>
                  <a:cubicBezTo>
                    <a:pt x="4599110" y="530860"/>
                    <a:pt x="4600380" y="534670"/>
                    <a:pt x="4601650" y="544830"/>
                  </a:cubicBezTo>
                  <a:lnTo>
                    <a:pt x="4592760" y="546100"/>
                  </a:lnTo>
                  <a:close/>
                  <a:moveTo>
                    <a:pt x="4596570" y="756920"/>
                  </a:moveTo>
                  <a:lnTo>
                    <a:pt x="4594030" y="751840"/>
                  </a:lnTo>
                  <a:lnTo>
                    <a:pt x="4595300" y="745490"/>
                  </a:lnTo>
                  <a:cubicBezTo>
                    <a:pt x="4596570" y="750570"/>
                    <a:pt x="4596570" y="754380"/>
                    <a:pt x="4596570" y="756920"/>
                  </a:cubicBezTo>
                  <a:close/>
                  <a:moveTo>
                    <a:pt x="73660" y="2691721"/>
                  </a:moveTo>
                  <a:lnTo>
                    <a:pt x="76200" y="2696801"/>
                  </a:lnTo>
                  <a:lnTo>
                    <a:pt x="74930" y="2703151"/>
                  </a:lnTo>
                  <a:cubicBezTo>
                    <a:pt x="73660" y="2699341"/>
                    <a:pt x="73660" y="2695531"/>
                    <a:pt x="73660" y="2691721"/>
                  </a:cubicBezTo>
                  <a:close/>
                  <a:moveTo>
                    <a:pt x="4632130" y="628650"/>
                  </a:moveTo>
                  <a:lnTo>
                    <a:pt x="4632130" y="619760"/>
                  </a:lnTo>
                  <a:cubicBezTo>
                    <a:pt x="4632130" y="623570"/>
                    <a:pt x="4633400" y="626110"/>
                    <a:pt x="4633400" y="628650"/>
                  </a:cubicBezTo>
                  <a:lnTo>
                    <a:pt x="4632130" y="628650"/>
                  </a:lnTo>
                  <a:close/>
                  <a:moveTo>
                    <a:pt x="4661340" y="1314265"/>
                  </a:moveTo>
                  <a:lnTo>
                    <a:pt x="4657530" y="1313013"/>
                  </a:lnTo>
                  <a:cubicBezTo>
                    <a:pt x="4658800" y="1313013"/>
                    <a:pt x="4660070" y="1314265"/>
                    <a:pt x="4661340" y="1314265"/>
                  </a:cubicBezTo>
                  <a:close/>
                </a:path>
              </a:pathLst>
            </a:custGeom>
            <a:solidFill>
              <a:srgbClr val="DFD4BA"/>
            </a:solidFill>
          </p:spPr>
        </p:sp>
      </p:grpSp>
      <p:grpSp>
        <p:nvGrpSpPr>
          <p:cNvPr name="Group 4" id="4"/>
          <p:cNvGrpSpPr/>
          <p:nvPr/>
        </p:nvGrpSpPr>
        <p:grpSpPr>
          <a:xfrm rot="0">
            <a:off x="1814019" y="2486019"/>
            <a:ext cx="14947988" cy="9675002"/>
            <a:chOff x="0" y="0"/>
            <a:chExt cx="4318454" cy="2795095"/>
          </a:xfrm>
        </p:grpSpPr>
        <p:sp>
          <p:nvSpPr>
            <p:cNvPr name="Freeform 5" id="5"/>
            <p:cNvSpPr/>
            <p:nvPr/>
          </p:nvSpPr>
          <p:spPr>
            <a:xfrm flipH="false" flipV="false" rot="0">
              <a:off x="0" y="0"/>
              <a:ext cx="4318454" cy="2795095"/>
            </a:xfrm>
            <a:custGeom>
              <a:avLst/>
              <a:gdLst/>
              <a:ahLst/>
              <a:cxnLst/>
              <a:rect r="r" b="b" t="t" l="l"/>
              <a:pathLst>
                <a:path h="2795095" w="4318454">
                  <a:moveTo>
                    <a:pt x="0" y="0"/>
                  </a:moveTo>
                  <a:lnTo>
                    <a:pt x="4318454" y="0"/>
                  </a:lnTo>
                  <a:lnTo>
                    <a:pt x="4318454" y="2795095"/>
                  </a:lnTo>
                  <a:lnTo>
                    <a:pt x="0" y="2795095"/>
                  </a:lnTo>
                  <a:close/>
                </a:path>
              </a:pathLst>
            </a:custGeom>
            <a:solidFill>
              <a:srgbClr val="DFD4BA"/>
            </a:solidFill>
          </p:spPr>
        </p:sp>
      </p:grpSp>
      <p:sp>
        <p:nvSpPr>
          <p:cNvPr name="TextBox 6" id="6"/>
          <p:cNvSpPr txBox="true"/>
          <p:nvPr/>
        </p:nvSpPr>
        <p:spPr>
          <a:xfrm rot="0">
            <a:off x="2957326" y="3486353"/>
            <a:ext cx="12373348" cy="944129"/>
          </a:xfrm>
          <a:prstGeom prst="rect">
            <a:avLst/>
          </a:prstGeom>
        </p:spPr>
        <p:txBody>
          <a:bodyPr anchor="t" rtlCol="false" tIns="0" lIns="0" bIns="0" rIns="0">
            <a:spAutoFit/>
          </a:bodyPr>
          <a:lstStyle/>
          <a:p>
            <a:pPr algn="ctr">
              <a:lnSpc>
                <a:spcPts val="7056"/>
              </a:lnSpc>
            </a:pPr>
            <a:r>
              <a:rPr lang="en-US" sz="7200">
                <a:solidFill>
                  <a:srgbClr val="372A28"/>
                </a:solidFill>
                <a:latin typeface="Carelia"/>
              </a:rPr>
              <a:t>TAMPILAN GUI</a:t>
            </a:r>
          </a:p>
        </p:txBody>
      </p:sp>
      <p:sp>
        <p:nvSpPr>
          <p:cNvPr name="Freeform 7" id="7"/>
          <p:cNvSpPr/>
          <p:nvPr/>
        </p:nvSpPr>
        <p:spPr>
          <a:xfrm flipH="false" flipV="false" rot="749869">
            <a:off x="194015" y="8477267"/>
            <a:ext cx="2802918" cy="4025735"/>
          </a:xfrm>
          <a:custGeom>
            <a:avLst/>
            <a:gdLst/>
            <a:ahLst/>
            <a:cxnLst/>
            <a:rect r="r" b="b" t="t" l="l"/>
            <a:pathLst>
              <a:path h="4025735" w="2802918">
                <a:moveTo>
                  <a:pt x="0" y="0"/>
                </a:moveTo>
                <a:lnTo>
                  <a:pt x="2802918" y="0"/>
                </a:lnTo>
                <a:lnTo>
                  <a:pt x="2802918" y="4025735"/>
                </a:lnTo>
                <a:lnTo>
                  <a:pt x="0" y="40257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1083927">
            <a:off x="14712859" y="-2902764"/>
            <a:ext cx="6680926" cy="9544180"/>
          </a:xfrm>
          <a:custGeom>
            <a:avLst/>
            <a:gdLst/>
            <a:ahLst/>
            <a:cxnLst/>
            <a:rect r="r" b="b" t="t" l="l"/>
            <a:pathLst>
              <a:path h="9544180" w="6680926">
                <a:moveTo>
                  <a:pt x="6680926" y="0"/>
                </a:moveTo>
                <a:lnTo>
                  <a:pt x="0" y="0"/>
                </a:lnTo>
                <a:lnTo>
                  <a:pt x="0" y="9544179"/>
                </a:lnTo>
                <a:lnTo>
                  <a:pt x="6680926" y="9544179"/>
                </a:lnTo>
                <a:lnTo>
                  <a:pt x="66809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1069950">
            <a:off x="791877" y="407039"/>
            <a:ext cx="3339959" cy="4344662"/>
          </a:xfrm>
          <a:custGeom>
            <a:avLst/>
            <a:gdLst/>
            <a:ahLst/>
            <a:cxnLst/>
            <a:rect r="r" b="b" t="t" l="l"/>
            <a:pathLst>
              <a:path h="4344662" w="3339959">
                <a:moveTo>
                  <a:pt x="3339959" y="0"/>
                </a:moveTo>
                <a:lnTo>
                  <a:pt x="0" y="0"/>
                </a:lnTo>
                <a:lnTo>
                  <a:pt x="0" y="4344662"/>
                </a:lnTo>
                <a:lnTo>
                  <a:pt x="3339959" y="4344662"/>
                </a:lnTo>
                <a:lnTo>
                  <a:pt x="333995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7259">
            <a:off x="8070770" y="1138152"/>
            <a:ext cx="2146459" cy="2187474"/>
          </a:xfrm>
          <a:custGeom>
            <a:avLst/>
            <a:gdLst/>
            <a:ahLst/>
            <a:cxnLst/>
            <a:rect r="r" b="b" t="t" l="l"/>
            <a:pathLst>
              <a:path h="2187474" w="2146459">
                <a:moveTo>
                  <a:pt x="0" y="0"/>
                </a:moveTo>
                <a:lnTo>
                  <a:pt x="2146460" y="0"/>
                </a:lnTo>
                <a:lnTo>
                  <a:pt x="2146460" y="2187474"/>
                </a:lnTo>
                <a:lnTo>
                  <a:pt x="0" y="2187474"/>
                </a:lnTo>
                <a:lnTo>
                  <a:pt x="0" y="0"/>
                </a:lnTo>
                <a:close/>
              </a:path>
            </a:pathLst>
          </a:custGeom>
          <a:blipFill>
            <a:blip r:embed="rId8"/>
            <a:stretch>
              <a:fillRect l="0" t="0" r="0" b="0"/>
            </a:stretch>
          </a:blipFill>
        </p:spPr>
      </p:sp>
      <p:sp>
        <p:nvSpPr>
          <p:cNvPr name="Freeform 11" id="11"/>
          <p:cNvSpPr/>
          <p:nvPr/>
        </p:nvSpPr>
        <p:spPr>
          <a:xfrm flipH="false" flipV="false" rot="-10388007">
            <a:off x="13057802" y="4728213"/>
            <a:ext cx="7120383" cy="7369348"/>
          </a:xfrm>
          <a:custGeom>
            <a:avLst/>
            <a:gdLst/>
            <a:ahLst/>
            <a:cxnLst/>
            <a:rect r="r" b="b" t="t" l="l"/>
            <a:pathLst>
              <a:path h="7369348" w="7120383">
                <a:moveTo>
                  <a:pt x="0" y="0"/>
                </a:moveTo>
                <a:lnTo>
                  <a:pt x="7120384" y="0"/>
                </a:lnTo>
                <a:lnTo>
                  <a:pt x="7120384" y="7369348"/>
                </a:lnTo>
                <a:lnTo>
                  <a:pt x="0" y="7369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4370634" y="4539422"/>
            <a:ext cx="9546732" cy="5568195"/>
          </a:xfrm>
          <a:custGeom>
            <a:avLst/>
            <a:gdLst/>
            <a:ahLst/>
            <a:cxnLst/>
            <a:rect r="r" b="b" t="t" l="l"/>
            <a:pathLst>
              <a:path h="5568195" w="9546732">
                <a:moveTo>
                  <a:pt x="0" y="0"/>
                </a:moveTo>
                <a:lnTo>
                  <a:pt x="9546732" y="0"/>
                </a:lnTo>
                <a:lnTo>
                  <a:pt x="9546732" y="5568195"/>
                </a:lnTo>
                <a:lnTo>
                  <a:pt x="0" y="5568195"/>
                </a:lnTo>
                <a:lnTo>
                  <a:pt x="0" y="0"/>
                </a:lnTo>
                <a:close/>
              </a:path>
            </a:pathLst>
          </a:custGeom>
          <a:blipFill>
            <a:blip r:embed="rId11"/>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sp>
        <p:nvSpPr>
          <p:cNvPr name="Freeform 2" id="2"/>
          <p:cNvSpPr/>
          <p:nvPr/>
        </p:nvSpPr>
        <p:spPr>
          <a:xfrm flipH="false" flipV="false" rot="4766959">
            <a:off x="13636955" y="-1722450"/>
            <a:ext cx="7530329" cy="7793627"/>
          </a:xfrm>
          <a:custGeom>
            <a:avLst/>
            <a:gdLst/>
            <a:ahLst/>
            <a:cxnLst/>
            <a:rect r="r" b="b" t="t" l="l"/>
            <a:pathLst>
              <a:path h="7793627" w="7530329">
                <a:moveTo>
                  <a:pt x="0" y="0"/>
                </a:moveTo>
                <a:lnTo>
                  <a:pt x="7530329" y="0"/>
                </a:lnTo>
                <a:lnTo>
                  <a:pt x="7530329" y="7793627"/>
                </a:lnTo>
                <a:lnTo>
                  <a:pt x="0" y="7793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9294">
            <a:off x="1765821" y="1425880"/>
            <a:ext cx="14756358" cy="11722341"/>
            <a:chOff x="0" y="0"/>
            <a:chExt cx="5003705" cy="3974906"/>
          </a:xfrm>
        </p:grpSpPr>
        <p:sp>
          <p:nvSpPr>
            <p:cNvPr name="Freeform 4" id="4"/>
            <p:cNvSpPr/>
            <p:nvPr/>
          </p:nvSpPr>
          <p:spPr>
            <a:xfrm flipH="false" flipV="false" rot="0">
              <a:off x="0" y="-2540"/>
              <a:ext cx="5003705" cy="3977446"/>
            </a:xfrm>
            <a:custGeom>
              <a:avLst/>
              <a:gdLst/>
              <a:ahLst/>
              <a:cxnLst/>
              <a:rect r="r" b="b" t="t" l="l"/>
              <a:pathLst>
                <a:path h="3977446" w="5003705">
                  <a:moveTo>
                    <a:pt x="5001165" y="1152838"/>
                  </a:moveTo>
                  <a:lnTo>
                    <a:pt x="5003705" y="1133204"/>
                  </a:lnTo>
                  <a:lnTo>
                    <a:pt x="4997355" y="1138112"/>
                  </a:lnTo>
                  <a:lnTo>
                    <a:pt x="4997355" y="1107026"/>
                  </a:lnTo>
                  <a:cubicBezTo>
                    <a:pt x="4997355" y="1105390"/>
                    <a:pt x="4996085" y="1100481"/>
                    <a:pt x="4994815" y="1093937"/>
                  </a:cubicBezTo>
                  <a:lnTo>
                    <a:pt x="4994815" y="1090664"/>
                  </a:lnTo>
                  <a:lnTo>
                    <a:pt x="4993545" y="1090664"/>
                  </a:lnTo>
                  <a:cubicBezTo>
                    <a:pt x="4992275" y="1084120"/>
                    <a:pt x="4988465" y="1084120"/>
                    <a:pt x="4987195" y="1084120"/>
                  </a:cubicBezTo>
                  <a:cubicBezTo>
                    <a:pt x="4987195" y="1031764"/>
                    <a:pt x="4988465" y="977771"/>
                    <a:pt x="4989735" y="925415"/>
                  </a:cubicBezTo>
                  <a:cubicBezTo>
                    <a:pt x="4989735" y="910690"/>
                    <a:pt x="4991005" y="897601"/>
                    <a:pt x="4991005" y="882875"/>
                  </a:cubicBezTo>
                  <a:lnTo>
                    <a:pt x="4994815" y="882875"/>
                  </a:lnTo>
                  <a:lnTo>
                    <a:pt x="4994815" y="847090"/>
                  </a:lnTo>
                  <a:lnTo>
                    <a:pt x="4998625" y="847090"/>
                  </a:lnTo>
                  <a:lnTo>
                    <a:pt x="4998625" y="816610"/>
                  </a:lnTo>
                  <a:cubicBezTo>
                    <a:pt x="5001165" y="781050"/>
                    <a:pt x="5003705" y="726440"/>
                    <a:pt x="5001165" y="692150"/>
                  </a:cubicBezTo>
                  <a:cubicBezTo>
                    <a:pt x="5002435" y="674370"/>
                    <a:pt x="4999895" y="652780"/>
                    <a:pt x="4998625" y="641350"/>
                  </a:cubicBezTo>
                  <a:lnTo>
                    <a:pt x="4999895" y="641350"/>
                  </a:lnTo>
                  <a:lnTo>
                    <a:pt x="4996085" y="542290"/>
                  </a:lnTo>
                  <a:lnTo>
                    <a:pt x="4997355" y="541020"/>
                  </a:lnTo>
                  <a:lnTo>
                    <a:pt x="4997355" y="537210"/>
                  </a:lnTo>
                  <a:cubicBezTo>
                    <a:pt x="4997355" y="502920"/>
                    <a:pt x="4996085" y="468630"/>
                    <a:pt x="4996085" y="431800"/>
                  </a:cubicBezTo>
                  <a:cubicBezTo>
                    <a:pt x="4993545" y="361950"/>
                    <a:pt x="4992275" y="290830"/>
                    <a:pt x="4998625" y="213360"/>
                  </a:cubicBezTo>
                  <a:lnTo>
                    <a:pt x="4998625" y="207010"/>
                  </a:lnTo>
                  <a:cubicBezTo>
                    <a:pt x="4997355" y="191770"/>
                    <a:pt x="4997355" y="176530"/>
                    <a:pt x="4997355" y="158750"/>
                  </a:cubicBezTo>
                  <a:lnTo>
                    <a:pt x="4997355" y="80010"/>
                  </a:lnTo>
                  <a:lnTo>
                    <a:pt x="5002435" y="59690"/>
                  </a:lnTo>
                  <a:lnTo>
                    <a:pt x="5002435" y="8890"/>
                  </a:lnTo>
                  <a:lnTo>
                    <a:pt x="4996085" y="8890"/>
                  </a:lnTo>
                  <a:cubicBezTo>
                    <a:pt x="4957985" y="8890"/>
                    <a:pt x="4902105" y="7620"/>
                    <a:pt x="4886865" y="7620"/>
                  </a:cubicBezTo>
                  <a:cubicBezTo>
                    <a:pt x="4858925" y="7620"/>
                    <a:pt x="4843685" y="7620"/>
                    <a:pt x="4836065" y="8890"/>
                  </a:cubicBezTo>
                  <a:cubicBezTo>
                    <a:pt x="4803045" y="0"/>
                    <a:pt x="4724305" y="1270"/>
                    <a:pt x="4648105" y="3810"/>
                  </a:cubicBezTo>
                  <a:cubicBezTo>
                    <a:pt x="4610005" y="5080"/>
                    <a:pt x="4573175" y="5080"/>
                    <a:pt x="4547775" y="3810"/>
                  </a:cubicBezTo>
                  <a:lnTo>
                    <a:pt x="4543965" y="3810"/>
                  </a:lnTo>
                  <a:lnTo>
                    <a:pt x="4541425" y="10160"/>
                  </a:lnTo>
                  <a:cubicBezTo>
                    <a:pt x="4490625" y="10160"/>
                    <a:pt x="4441095" y="11430"/>
                    <a:pt x="4376325" y="13970"/>
                  </a:cubicBezTo>
                  <a:lnTo>
                    <a:pt x="4364895" y="13970"/>
                  </a:lnTo>
                  <a:lnTo>
                    <a:pt x="4366165" y="16510"/>
                  </a:lnTo>
                  <a:lnTo>
                    <a:pt x="4333145" y="16510"/>
                  </a:lnTo>
                  <a:lnTo>
                    <a:pt x="4333145" y="21590"/>
                  </a:lnTo>
                  <a:cubicBezTo>
                    <a:pt x="4310285" y="21590"/>
                    <a:pt x="4286155" y="20320"/>
                    <a:pt x="4259485" y="19050"/>
                  </a:cubicBezTo>
                  <a:cubicBezTo>
                    <a:pt x="4236625" y="17780"/>
                    <a:pt x="4213765" y="17780"/>
                    <a:pt x="4190905" y="16510"/>
                  </a:cubicBezTo>
                  <a:lnTo>
                    <a:pt x="4190905" y="15240"/>
                  </a:lnTo>
                  <a:cubicBezTo>
                    <a:pt x="4183285" y="13970"/>
                    <a:pt x="4174395" y="13970"/>
                    <a:pt x="4166775" y="12700"/>
                  </a:cubicBezTo>
                  <a:lnTo>
                    <a:pt x="4165505" y="44450"/>
                  </a:lnTo>
                  <a:lnTo>
                    <a:pt x="4161695" y="44450"/>
                  </a:lnTo>
                  <a:lnTo>
                    <a:pt x="4161695" y="13970"/>
                  </a:lnTo>
                  <a:cubicBezTo>
                    <a:pt x="4080367" y="10160"/>
                    <a:pt x="3982569" y="12700"/>
                    <a:pt x="3887156" y="15240"/>
                  </a:cubicBezTo>
                  <a:cubicBezTo>
                    <a:pt x="3789357" y="17780"/>
                    <a:pt x="3696330" y="20320"/>
                    <a:pt x="3610458" y="16510"/>
                  </a:cubicBezTo>
                  <a:cubicBezTo>
                    <a:pt x="3569908" y="17780"/>
                    <a:pt x="3538899" y="17780"/>
                    <a:pt x="3512660" y="16510"/>
                  </a:cubicBezTo>
                  <a:lnTo>
                    <a:pt x="3512660" y="15240"/>
                  </a:lnTo>
                  <a:lnTo>
                    <a:pt x="3431559" y="12700"/>
                  </a:lnTo>
                  <a:lnTo>
                    <a:pt x="3431559" y="16510"/>
                  </a:lnTo>
                  <a:cubicBezTo>
                    <a:pt x="3405321" y="16510"/>
                    <a:pt x="3376697" y="17780"/>
                    <a:pt x="3345688" y="17780"/>
                  </a:cubicBezTo>
                  <a:lnTo>
                    <a:pt x="3326605" y="12700"/>
                  </a:lnTo>
                  <a:lnTo>
                    <a:pt x="3314679" y="12700"/>
                  </a:lnTo>
                  <a:cubicBezTo>
                    <a:pt x="3283669" y="11430"/>
                    <a:pt x="3269357" y="11430"/>
                    <a:pt x="3264587" y="19050"/>
                  </a:cubicBezTo>
                  <a:lnTo>
                    <a:pt x="3264587" y="21590"/>
                  </a:lnTo>
                  <a:cubicBezTo>
                    <a:pt x="3252660" y="22860"/>
                    <a:pt x="3240733" y="22860"/>
                    <a:pt x="3231192" y="24130"/>
                  </a:cubicBezTo>
                  <a:cubicBezTo>
                    <a:pt x="3207339" y="19050"/>
                    <a:pt x="3176330" y="20320"/>
                    <a:pt x="3140550" y="20320"/>
                  </a:cubicBezTo>
                  <a:cubicBezTo>
                    <a:pt x="3104770" y="21590"/>
                    <a:pt x="3066605" y="21590"/>
                    <a:pt x="3040367" y="16510"/>
                  </a:cubicBezTo>
                  <a:lnTo>
                    <a:pt x="3037981" y="15240"/>
                  </a:lnTo>
                  <a:lnTo>
                    <a:pt x="3033210" y="15240"/>
                  </a:lnTo>
                  <a:cubicBezTo>
                    <a:pt x="3021284" y="16510"/>
                    <a:pt x="2973577" y="17780"/>
                    <a:pt x="2928256" y="19050"/>
                  </a:cubicBezTo>
                  <a:cubicBezTo>
                    <a:pt x="2885321" y="20320"/>
                    <a:pt x="2837614" y="21590"/>
                    <a:pt x="2799449" y="22860"/>
                  </a:cubicBezTo>
                  <a:cubicBezTo>
                    <a:pt x="2792293" y="20320"/>
                    <a:pt x="2777981" y="19050"/>
                    <a:pt x="2761284" y="19050"/>
                  </a:cubicBezTo>
                  <a:cubicBezTo>
                    <a:pt x="2706421" y="20320"/>
                    <a:pt x="2644403" y="21590"/>
                    <a:pt x="2568073" y="21590"/>
                  </a:cubicBezTo>
                  <a:lnTo>
                    <a:pt x="2565688" y="20320"/>
                  </a:lnTo>
                  <a:lnTo>
                    <a:pt x="2553761" y="21590"/>
                  </a:lnTo>
                  <a:cubicBezTo>
                    <a:pt x="2503669" y="21590"/>
                    <a:pt x="2453577" y="20320"/>
                    <a:pt x="2403485" y="20320"/>
                  </a:cubicBezTo>
                  <a:lnTo>
                    <a:pt x="2403485" y="17780"/>
                  </a:lnTo>
                  <a:cubicBezTo>
                    <a:pt x="2389173" y="19050"/>
                    <a:pt x="2374862" y="19050"/>
                    <a:pt x="2362935" y="20320"/>
                  </a:cubicBezTo>
                  <a:lnTo>
                    <a:pt x="2343852" y="20320"/>
                  </a:lnTo>
                  <a:cubicBezTo>
                    <a:pt x="2226972" y="19050"/>
                    <a:pt x="2105320" y="17780"/>
                    <a:pt x="1981283" y="17780"/>
                  </a:cubicBezTo>
                  <a:lnTo>
                    <a:pt x="1976513" y="17780"/>
                  </a:lnTo>
                  <a:lnTo>
                    <a:pt x="1969357" y="22860"/>
                  </a:lnTo>
                  <a:lnTo>
                    <a:pt x="1969357" y="27940"/>
                  </a:lnTo>
                  <a:lnTo>
                    <a:pt x="1964586" y="27940"/>
                  </a:lnTo>
                  <a:lnTo>
                    <a:pt x="1816696" y="16510"/>
                  </a:lnTo>
                  <a:cubicBezTo>
                    <a:pt x="1795228" y="16510"/>
                    <a:pt x="1783302" y="19050"/>
                    <a:pt x="1768990" y="20320"/>
                  </a:cubicBezTo>
                  <a:cubicBezTo>
                    <a:pt x="1747522" y="22860"/>
                    <a:pt x="1728439" y="26670"/>
                    <a:pt x="1666421" y="21590"/>
                  </a:cubicBezTo>
                  <a:lnTo>
                    <a:pt x="1666421" y="24130"/>
                  </a:lnTo>
                  <a:lnTo>
                    <a:pt x="1516145" y="24130"/>
                  </a:lnTo>
                  <a:cubicBezTo>
                    <a:pt x="1342017" y="24130"/>
                    <a:pt x="1141650" y="24130"/>
                    <a:pt x="986604" y="19050"/>
                  </a:cubicBezTo>
                  <a:lnTo>
                    <a:pt x="922200" y="17780"/>
                  </a:lnTo>
                  <a:lnTo>
                    <a:pt x="948439" y="24130"/>
                  </a:lnTo>
                  <a:lnTo>
                    <a:pt x="934127" y="24130"/>
                  </a:lnTo>
                  <a:cubicBezTo>
                    <a:pt x="872108"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605"/>
                    <a:pt x="6350" y="877967"/>
                    <a:pt x="6350" y="949957"/>
                  </a:cubicBezTo>
                  <a:lnTo>
                    <a:pt x="10160" y="949957"/>
                  </a:lnTo>
                  <a:lnTo>
                    <a:pt x="10160" y="958137"/>
                  </a:lnTo>
                  <a:lnTo>
                    <a:pt x="19050" y="959774"/>
                  </a:lnTo>
                  <a:lnTo>
                    <a:pt x="19050" y="982679"/>
                  </a:lnTo>
                  <a:lnTo>
                    <a:pt x="12700" y="982679"/>
                  </a:lnTo>
                  <a:lnTo>
                    <a:pt x="16510" y="1048125"/>
                  </a:lnTo>
                  <a:lnTo>
                    <a:pt x="16510" y="1057942"/>
                  </a:lnTo>
                  <a:cubicBezTo>
                    <a:pt x="13970" y="1118479"/>
                    <a:pt x="10160" y="1180652"/>
                    <a:pt x="16510" y="1223191"/>
                  </a:cubicBezTo>
                  <a:cubicBezTo>
                    <a:pt x="16510" y="1226464"/>
                    <a:pt x="16510" y="1228100"/>
                    <a:pt x="15240" y="1229736"/>
                  </a:cubicBezTo>
                  <a:lnTo>
                    <a:pt x="12700" y="1231372"/>
                  </a:lnTo>
                  <a:lnTo>
                    <a:pt x="12700" y="1237917"/>
                  </a:lnTo>
                  <a:cubicBezTo>
                    <a:pt x="13970" y="1254278"/>
                    <a:pt x="13970" y="1278820"/>
                    <a:pt x="15240" y="1304998"/>
                  </a:cubicBezTo>
                  <a:cubicBezTo>
                    <a:pt x="16510" y="1357354"/>
                    <a:pt x="19050" y="1416255"/>
                    <a:pt x="21590" y="1444070"/>
                  </a:cubicBezTo>
                  <a:cubicBezTo>
                    <a:pt x="21590" y="1447342"/>
                    <a:pt x="20320" y="1450614"/>
                    <a:pt x="20320" y="1452250"/>
                  </a:cubicBezTo>
                  <a:cubicBezTo>
                    <a:pt x="20320" y="1453886"/>
                    <a:pt x="19050" y="1455522"/>
                    <a:pt x="19050" y="1457159"/>
                  </a:cubicBezTo>
                  <a:lnTo>
                    <a:pt x="21590" y="1457159"/>
                  </a:lnTo>
                  <a:lnTo>
                    <a:pt x="21590" y="1458795"/>
                  </a:lnTo>
                  <a:cubicBezTo>
                    <a:pt x="15240" y="1496426"/>
                    <a:pt x="17780" y="1574960"/>
                    <a:pt x="20320" y="1645314"/>
                  </a:cubicBezTo>
                  <a:cubicBezTo>
                    <a:pt x="21590" y="1697670"/>
                    <a:pt x="24130" y="1763116"/>
                    <a:pt x="20320" y="1776205"/>
                  </a:cubicBezTo>
                  <a:lnTo>
                    <a:pt x="16510" y="1776205"/>
                  </a:lnTo>
                  <a:lnTo>
                    <a:pt x="17780" y="1902187"/>
                  </a:lnTo>
                  <a:lnTo>
                    <a:pt x="11430" y="1902187"/>
                  </a:lnTo>
                  <a:cubicBezTo>
                    <a:pt x="11430" y="1916912"/>
                    <a:pt x="10160" y="1930001"/>
                    <a:pt x="10160" y="1943091"/>
                  </a:cubicBezTo>
                  <a:lnTo>
                    <a:pt x="8890" y="1941455"/>
                  </a:lnTo>
                  <a:lnTo>
                    <a:pt x="10160" y="1961088"/>
                  </a:lnTo>
                  <a:lnTo>
                    <a:pt x="10160" y="1965997"/>
                  </a:lnTo>
                  <a:lnTo>
                    <a:pt x="13970" y="2088707"/>
                  </a:lnTo>
                  <a:lnTo>
                    <a:pt x="21590" y="2088707"/>
                  </a:lnTo>
                  <a:cubicBezTo>
                    <a:pt x="22860" y="2096887"/>
                    <a:pt x="22860" y="2105068"/>
                    <a:pt x="24130" y="2111612"/>
                  </a:cubicBezTo>
                  <a:lnTo>
                    <a:pt x="22860" y="2109976"/>
                  </a:lnTo>
                  <a:lnTo>
                    <a:pt x="21590" y="2136155"/>
                  </a:lnTo>
                  <a:cubicBezTo>
                    <a:pt x="20320" y="2162333"/>
                    <a:pt x="20320" y="2183602"/>
                    <a:pt x="20320" y="2203236"/>
                  </a:cubicBezTo>
                  <a:cubicBezTo>
                    <a:pt x="17780" y="2213053"/>
                    <a:pt x="15240" y="2222870"/>
                    <a:pt x="13970" y="2234323"/>
                  </a:cubicBezTo>
                  <a:lnTo>
                    <a:pt x="12700" y="2239231"/>
                  </a:lnTo>
                  <a:lnTo>
                    <a:pt x="12700" y="2242503"/>
                  </a:lnTo>
                  <a:cubicBezTo>
                    <a:pt x="13970" y="2244139"/>
                    <a:pt x="15240" y="2250684"/>
                    <a:pt x="16510" y="2280134"/>
                  </a:cubicBezTo>
                  <a:cubicBezTo>
                    <a:pt x="16510" y="2319401"/>
                    <a:pt x="19050" y="2352124"/>
                    <a:pt x="22860" y="2402844"/>
                  </a:cubicBezTo>
                  <a:lnTo>
                    <a:pt x="12700" y="2450292"/>
                  </a:lnTo>
                  <a:cubicBezTo>
                    <a:pt x="8890" y="2468290"/>
                    <a:pt x="8890" y="2473198"/>
                    <a:pt x="8890" y="2481379"/>
                  </a:cubicBezTo>
                  <a:cubicBezTo>
                    <a:pt x="8890" y="2487923"/>
                    <a:pt x="8890" y="2497740"/>
                    <a:pt x="5080" y="2525555"/>
                  </a:cubicBezTo>
                  <a:lnTo>
                    <a:pt x="8890" y="2527191"/>
                  </a:lnTo>
                  <a:cubicBezTo>
                    <a:pt x="10160" y="2537007"/>
                    <a:pt x="10160" y="2574639"/>
                    <a:pt x="10160" y="2599181"/>
                  </a:cubicBezTo>
                  <a:cubicBezTo>
                    <a:pt x="10160" y="2648265"/>
                    <a:pt x="10160" y="2666262"/>
                    <a:pt x="12700" y="2671170"/>
                  </a:cubicBezTo>
                  <a:cubicBezTo>
                    <a:pt x="10160" y="2694076"/>
                    <a:pt x="8890" y="2715346"/>
                    <a:pt x="8890" y="2738252"/>
                  </a:cubicBezTo>
                  <a:cubicBezTo>
                    <a:pt x="7620" y="2764430"/>
                    <a:pt x="7620" y="2792245"/>
                    <a:pt x="2540" y="2826603"/>
                  </a:cubicBezTo>
                  <a:lnTo>
                    <a:pt x="0" y="2846237"/>
                  </a:lnTo>
                  <a:lnTo>
                    <a:pt x="6350" y="2841329"/>
                  </a:lnTo>
                  <a:lnTo>
                    <a:pt x="6350" y="2872415"/>
                  </a:lnTo>
                  <a:cubicBezTo>
                    <a:pt x="6350" y="2874051"/>
                    <a:pt x="7620" y="2878959"/>
                    <a:pt x="8890" y="2885504"/>
                  </a:cubicBezTo>
                  <a:lnTo>
                    <a:pt x="8890" y="2888776"/>
                  </a:lnTo>
                  <a:lnTo>
                    <a:pt x="10160" y="2888776"/>
                  </a:lnTo>
                  <a:cubicBezTo>
                    <a:pt x="11430" y="2895321"/>
                    <a:pt x="15240" y="2895321"/>
                    <a:pt x="16510" y="2895321"/>
                  </a:cubicBezTo>
                  <a:cubicBezTo>
                    <a:pt x="16510" y="2947677"/>
                    <a:pt x="15240" y="3001670"/>
                    <a:pt x="13970" y="3054026"/>
                  </a:cubicBezTo>
                  <a:cubicBezTo>
                    <a:pt x="13970" y="3068751"/>
                    <a:pt x="12700" y="3081840"/>
                    <a:pt x="12700" y="3096565"/>
                  </a:cubicBezTo>
                  <a:lnTo>
                    <a:pt x="8890" y="3096565"/>
                  </a:lnTo>
                  <a:lnTo>
                    <a:pt x="8890" y="3130356"/>
                  </a:lnTo>
                  <a:lnTo>
                    <a:pt x="6350" y="3130356"/>
                  </a:lnTo>
                  <a:lnTo>
                    <a:pt x="6350" y="3160836"/>
                  </a:lnTo>
                  <a:cubicBezTo>
                    <a:pt x="3810" y="3196396"/>
                    <a:pt x="1270" y="3251006"/>
                    <a:pt x="3810" y="3285296"/>
                  </a:cubicBezTo>
                  <a:cubicBezTo>
                    <a:pt x="2540" y="3303076"/>
                    <a:pt x="5080" y="3324666"/>
                    <a:pt x="6350" y="3336096"/>
                  </a:cubicBezTo>
                  <a:lnTo>
                    <a:pt x="5080" y="3336096"/>
                  </a:lnTo>
                  <a:lnTo>
                    <a:pt x="8890" y="3435156"/>
                  </a:lnTo>
                  <a:lnTo>
                    <a:pt x="7620" y="3436426"/>
                  </a:lnTo>
                  <a:lnTo>
                    <a:pt x="7620" y="3440236"/>
                  </a:lnTo>
                  <a:cubicBezTo>
                    <a:pt x="7620" y="3474526"/>
                    <a:pt x="8890" y="3508816"/>
                    <a:pt x="8890" y="3545646"/>
                  </a:cubicBezTo>
                  <a:cubicBezTo>
                    <a:pt x="11430" y="3615496"/>
                    <a:pt x="12700" y="3686616"/>
                    <a:pt x="6350" y="3764086"/>
                  </a:cubicBezTo>
                  <a:lnTo>
                    <a:pt x="6350" y="3770436"/>
                  </a:lnTo>
                  <a:cubicBezTo>
                    <a:pt x="7620" y="3785676"/>
                    <a:pt x="7620" y="3800916"/>
                    <a:pt x="7620" y="3818696"/>
                  </a:cubicBezTo>
                  <a:lnTo>
                    <a:pt x="7620" y="3897436"/>
                  </a:lnTo>
                  <a:lnTo>
                    <a:pt x="2540" y="3917756"/>
                  </a:lnTo>
                  <a:lnTo>
                    <a:pt x="2540" y="3968556"/>
                  </a:lnTo>
                  <a:lnTo>
                    <a:pt x="8890" y="3968556"/>
                  </a:lnTo>
                  <a:cubicBezTo>
                    <a:pt x="46990" y="3968556"/>
                    <a:pt x="102870" y="3969826"/>
                    <a:pt x="118110" y="3969826"/>
                  </a:cubicBezTo>
                  <a:cubicBezTo>
                    <a:pt x="146050" y="3969826"/>
                    <a:pt x="161290" y="3969826"/>
                    <a:pt x="168910" y="3968556"/>
                  </a:cubicBezTo>
                  <a:cubicBezTo>
                    <a:pt x="189230" y="3973636"/>
                    <a:pt x="227330" y="3974906"/>
                    <a:pt x="271780" y="3974906"/>
                  </a:cubicBezTo>
                  <a:cubicBezTo>
                    <a:pt x="298450" y="3974906"/>
                    <a:pt x="327660" y="3974906"/>
                    <a:pt x="356870" y="3973636"/>
                  </a:cubicBezTo>
                  <a:cubicBezTo>
                    <a:pt x="394970" y="3972366"/>
                    <a:pt x="431800" y="3972366"/>
                    <a:pt x="457200" y="3973636"/>
                  </a:cubicBezTo>
                  <a:lnTo>
                    <a:pt x="461010" y="3973636"/>
                  </a:lnTo>
                  <a:lnTo>
                    <a:pt x="463550" y="3967286"/>
                  </a:lnTo>
                  <a:cubicBezTo>
                    <a:pt x="514350" y="3967286"/>
                    <a:pt x="563880" y="3966016"/>
                    <a:pt x="628650" y="3963476"/>
                  </a:cubicBezTo>
                  <a:lnTo>
                    <a:pt x="640080" y="3963476"/>
                  </a:lnTo>
                  <a:lnTo>
                    <a:pt x="638810" y="3960936"/>
                  </a:lnTo>
                  <a:lnTo>
                    <a:pt x="671830" y="3960936"/>
                  </a:lnTo>
                  <a:lnTo>
                    <a:pt x="671830" y="3955856"/>
                  </a:lnTo>
                  <a:cubicBezTo>
                    <a:pt x="694690" y="3955856"/>
                    <a:pt x="718820" y="3957126"/>
                    <a:pt x="745490" y="3958396"/>
                  </a:cubicBezTo>
                  <a:cubicBezTo>
                    <a:pt x="763270" y="3959666"/>
                    <a:pt x="781050" y="3959666"/>
                    <a:pt x="798830" y="3960936"/>
                  </a:cubicBezTo>
                  <a:lnTo>
                    <a:pt x="798830" y="3972366"/>
                  </a:lnTo>
                  <a:lnTo>
                    <a:pt x="981833" y="3972366"/>
                  </a:lnTo>
                  <a:cubicBezTo>
                    <a:pt x="1027154" y="3972366"/>
                    <a:pt x="1070090" y="3971096"/>
                    <a:pt x="1115411" y="3969826"/>
                  </a:cubicBezTo>
                  <a:cubicBezTo>
                    <a:pt x="1213209" y="3967286"/>
                    <a:pt x="1306237" y="3964746"/>
                    <a:pt x="1392109" y="3968556"/>
                  </a:cubicBezTo>
                  <a:cubicBezTo>
                    <a:pt x="1432659" y="3967286"/>
                    <a:pt x="1463668" y="3967286"/>
                    <a:pt x="1489907" y="3968556"/>
                  </a:cubicBezTo>
                  <a:lnTo>
                    <a:pt x="1489907" y="3969826"/>
                  </a:lnTo>
                  <a:lnTo>
                    <a:pt x="1506604" y="3969826"/>
                  </a:lnTo>
                  <a:lnTo>
                    <a:pt x="1568622" y="3972366"/>
                  </a:lnTo>
                  <a:lnTo>
                    <a:pt x="1568622" y="3968556"/>
                  </a:lnTo>
                  <a:cubicBezTo>
                    <a:pt x="1594861" y="3968556"/>
                    <a:pt x="1623485" y="3967286"/>
                    <a:pt x="1654494" y="3967286"/>
                  </a:cubicBezTo>
                  <a:lnTo>
                    <a:pt x="1675962" y="3973636"/>
                  </a:lnTo>
                  <a:lnTo>
                    <a:pt x="1690274" y="3973636"/>
                  </a:lnTo>
                  <a:cubicBezTo>
                    <a:pt x="1721283" y="3974906"/>
                    <a:pt x="1735595" y="3974906"/>
                    <a:pt x="1740366" y="3967286"/>
                  </a:cubicBezTo>
                  <a:lnTo>
                    <a:pt x="1740366" y="3964746"/>
                  </a:lnTo>
                  <a:cubicBezTo>
                    <a:pt x="1752292" y="3963476"/>
                    <a:pt x="1764219" y="3963476"/>
                    <a:pt x="1773760" y="3962206"/>
                  </a:cubicBezTo>
                  <a:cubicBezTo>
                    <a:pt x="1797613" y="3967286"/>
                    <a:pt x="1828623" y="3966016"/>
                    <a:pt x="1864402" y="3966016"/>
                  </a:cubicBezTo>
                  <a:cubicBezTo>
                    <a:pt x="1900182" y="3964746"/>
                    <a:pt x="1938347" y="3964746"/>
                    <a:pt x="1964586" y="3969826"/>
                  </a:cubicBezTo>
                  <a:lnTo>
                    <a:pt x="1966971" y="3971096"/>
                  </a:lnTo>
                  <a:lnTo>
                    <a:pt x="1971742" y="3971096"/>
                  </a:lnTo>
                  <a:cubicBezTo>
                    <a:pt x="1983669" y="3969826"/>
                    <a:pt x="2031375" y="3968556"/>
                    <a:pt x="2076696" y="3967286"/>
                  </a:cubicBezTo>
                  <a:cubicBezTo>
                    <a:pt x="2119632" y="3966016"/>
                    <a:pt x="2167338" y="3964746"/>
                    <a:pt x="2205504" y="3963476"/>
                  </a:cubicBezTo>
                  <a:cubicBezTo>
                    <a:pt x="2212660" y="3966016"/>
                    <a:pt x="2229357" y="3967286"/>
                    <a:pt x="2243669" y="3967286"/>
                  </a:cubicBezTo>
                  <a:cubicBezTo>
                    <a:pt x="2298531" y="3966016"/>
                    <a:pt x="2360550" y="3964746"/>
                    <a:pt x="2436880" y="3964746"/>
                  </a:cubicBezTo>
                  <a:lnTo>
                    <a:pt x="2439265" y="3966016"/>
                  </a:lnTo>
                  <a:lnTo>
                    <a:pt x="2451192" y="3964746"/>
                  </a:lnTo>
                  <a:cubicBezTo>
                    <a:pt x="2501284" y="3964746"/>
                    <a:pt x="2551375" y="3966016"/>
                    <a:pt x="2601467" y="3966016"/>
                  </a:cubicBezTo>
                  <a:lnTo>
                    <a:pt x="2601467" y="3968556"/>
                  </a:lnTo>
                  <a:lnTo>
                    <a:pt x="2642018" y="3966016"/>
                  </a:lnTo>
                  <a:lnTo>
                    <a:pt x="2661100" y="3966016"/>
                  </a:lnTo>
                  <a:cubicBezTo>
                    <a:pt x="2777981" y="3967286"/>
                    <a:pt x="2899632" y="3968556"/>
                    <a:pt x="3023669" y="3968556"/>
                  </a:cubicBezTo>
                  <a:lnTo>
                    <a:pt x="3028440" y="3968556"/>
                  </a:lnTo>
                  <a:lnTo>
                    <a:pt x="3035596" y="3963476"/>
                  </a:lnTo>
                  <a:lnTo>
                    <a:pt x="3035596" y="3958396"/>
                  </a:lnTo>
                  <a:lnTo>
                    <a:pt x="3040367" y="3958396"/>
                  </a:lnTo>
                  <a:lnTo>
                    <a:pt x="3188256" y="3969826"/>
                  </a:lnTo>
                  <a:cubicBezTo>
                    <a:pt x="3209724" y="3969826"/>
                    <a:pt x="3221651" y="3967286"/>
                    <a:pt x="3235963" y="3966016"/>
                  </a:cubicBezTo>
                  <a:cubicBezTo>
                    <a:pt x="3257431" y="3963476"/>
                    <a:pt x="3276513" y="3959666"/>
                    <a:pt x="3338532" y="3964746"/>
                  </a:cubicBezTo>
                  <a:lnTo>
                    <a:pt x="3338532" y="3962206"/>
                  </a:lnTo>
                  <a:lnTo>
                    <a:pt x="3486422" y="3962206"/>
                  </a:lnTo>
                  <a:cubicBezTo>
                    <a:pt x="3660550" y="3962206"/>
                    <a:pt x="3860917" y="3962206"/>
                    <a:pt x="4015963" y="3967286"/>
                  </a:cubicBezTo>
                  <a:lnTo>
                    <a:pt x="4080367" y="3968556"/>
                  </a:lnTo>
                  <a:lnTo>
                    <a:pt x="4054129" y="3962206"/>
                  </a:lnTo>
                  <a:lnTo>
                    <a:pt x="4068440" y="3962206"/>
                  </a:lnTo>
                  <a:cubicBezTo>
                    <a:pt x="4128073" y="3964746"/>
                    <a:pt x="4154075" y="3966016"/>
                    <a:pt x="4161695" y="3962206"/>
                  </a:cubicBezTo>
                  <a:lnTo>
                    <a:pt x="4161695" y="3963476"/>
                  </a:lnTo>
                  <a:cubicBezTo>
                    <a:pt x="4162965" y="3963476"/>
                    <a:pt x="4162965" y="3963476"/>
                    <a:pt x="4164235" y="3962206"/>
                  </a:cubicBezTo>
                  <a:cubicBezTo>
                    <a:pt x="4165505" y="3962206"/>
                    <a:pt x="4166775" y="3963476"/>
                    <a:pt x="4169315" y="3963476"/>
                  </a:cubicBezTo>
                  <a:lnTo>
                    <a:pt x="4169315" y="3969826"/>
                  </a:lnTo>
                  <a:cubicBezTo>
                    <a:pt x="4204875" y="3968556"/>
                    <a:pt x="4234085" y="3968556"/>
                    <a:pt x="4259485" y="3969826"/>
                  </a:cubicBezTo>
                  <a:cubicBezTo>
                    <a:pt x="4288695" y="3971096"/>
                    <a:pt x="4315365" y="3971096"/>
                    <a:pt x="4343305" y="3968556"/>
                  </a:cubicBezTo>
                  <a:cubicBezTo>
                    <a:pt x="4344575" y="3969826"/>
                    <a:pt x="4345845" y="3972366"/>
                    <a:pt x="4349655" y="3973636"/>
                  </a:cubicBezTo>
                  <a:lnTo>
                    <a:pt x="4352195" y="3973636"/>
                  </a:lnTo>
                  <a:cubicBezTo>
                    <a:pt x="4356005" y="3973636"/>
                    <a:pt x="4358545" y="3972366"/>
                    <a:pt x="4361085" y="3972366"/>
                  </a:cubicBezTo>
                  <a:lnTo>
                    <a:pt x="4361085" y="3977446"/>
                  </a:lnTo>
                  <a:cubicBezTo>
                    <a:pt x="4429665" y="3977446"/>
                    <a:pt x="4451255" y="3969826"/>
                    <a:pt x="4461415" y="3963476"/>
                  </a:cubicBezTo>
                  <a:cubicBezTo>
                    <a:pt x="4516025" y="3964746"/>
                    <a:pt x="4564285" y="3967286"/>
                    <a:pt x="4611275" y="3971096"/>
                  </a:cubicBezTo>
                  <a:lnTo>
                    <a:pt x="4611275" y="3966016"/>
                  </a:lnTo>
                  <a:lnTo>
                    <a:pt x="4629055" y="3966016"/>
                  </a:lnTo>
                  <a:lnTo>
                    <a:pt x="4629055" y="3962206"/>
                  </a:lnTo>
                  <a:lnTo>
                    <a:pt x="4703985" y="3962206"/>
                  </a:lnTo>
                  <a:lnTo>
                    <a:pt x="4750975" y="3964746"/>
                  </a:lnTo>
                  <a:lnTo>
                    <a:pt x="4752245" y="3964746"/>
                  </a:lnTo>
                  <a:cubicBezTo>
                    <a:pt x="4762405" y="3960936"/>
                    <a:pt x="4796695" y="3960936"/>
                    <a:pt x="4828445" y="3960936"/>
                  </a:cubicBezTo>
                  <a:cubicBezTo>
                    <a:pt x="4856385" y="3960936"/>
                    <a:pt x="4881785" y="3960936"/>
                    <a:pt x="4893215" y="3958396"/>
                  </a:cubicBezTo>
                  <a:lnTo>
                    <a:pt x="4956715" y="3958396"/>
                  </a:lnTo>
                  <a:lnTo>
                    <a:pt x="4956715" y="3952046"/>
                  </a:lnTo>
                  <a:lnTo>
                    <a:pt x="4973225" y="3952046"/>
                  </a:lnTo>
                  <a:lnTo>
                    <a:pt x="4973225" y="3945696"/>
                  </a:lnTo>
                  <a:cubicBezTo>
                    <a:pt x="4973225" y="3935536"/>
                    <a:pt x="4973225" y="3924106"/>
                    <a:pt x="4974495" y="3911406"/>
                  </a:cubicBezTo>
                  <a:lnTo>
                    <a:pt x="4974495" y="3898706"/>
                  </a:lnTo>
                  <a:cubicBezTo>
                    <a:pt x="4974495" y="3888546"/>
                    <a:pt x="4974495" y="3880926"/>
                    <a:pt x="4975765" y="3872036"/>
                  </a:cubicBezTo>
                  <a:lnTo>
                    <a:pt x="4977035" y="3855526"/>
                  </a:lnTo>
                  <a:cubicBezTo>
                    <a:pt x="4980845" y="3792026"/>
                    <a:pt x="4979575" y="3778056"/>
                    <a:pt x="4979575" y="3764086"/>
                  </a:cubicBezTo>
                  <a:cubicBezTo>
                    <a:pt x="4978305" y="3750116"/>
                    <a:pt x="4978305" y="3737416"/>
                    <a:pt x="4982115" y="3675186"/>
                  </a:cubicBezTo>
                  <a:lnTo>
                    <a:pt x="4983385" y="3657406"/>
                  </a:lnTo>
                  <a:lnTo>
                    <a:pt x="4971955" y="3670106"/>
                  </a:lnTo>
                  <a:cubicBezTo>
                    <a:pt x="4970685" y="3657406"/>
                    <a:pt x="4973225" y="3629466"/>
                    <a:pt x="4974495" y="3607876"/>
                  </a:cubicBezTo>
                  <a:cubicBezTo>
                    <a:pt x="4977035" y="3574856"/>
                    <a:pt x="4980845" y="3536756"/>
                    <a:pt x="4978305" y="3502466"/>
                  </a:cubicBezTo>
                  <a:lnTo>
                    <a:pt x="4987195" y="3530406"/>
                  </a:lnTo>
                  <a:lnTo>
                    <a:pt x="4985925" y="3483416"/>
                  </a:lnTo>
                  <a:cubicBezTo>
                    <a:pt x="4985925" y="3468176"/>
                    <a:pt x="4984655" y="3451666"/>
                    <a:pt x="4984655" y="3435156"/>
                  </a:cubicBezTo>
                  <a:cubicBezTo>
                    <a:pt x="4987195" y="3422456"/>
                    <a:pt x="4989735" y="3409756"/>
                    <a:pt x="4991005" y="3399596"/>
                  </a:cubicBezTo>
                  <a:lnTo>
                    <a:pt x="4996085" y="3399596"/>
                  </a:lnTo>
                  <a:cubicBezTo>
                    <a:pt x="4999895" y="3347526"/>
                    <a:pt x="4998625" y="3343716"/>
                    <a:pt x="4994815" y="3339906"/>
                  </a:cubicBezTo>
                  <a:cubicBezTo>
                    <a:pt x="4993545" y="3338636"/>
                    <a:pt x="4991005" y="3337366"/>
                    <a:pt x="4989735" y="3337366"/>
                  </a:cubicBezTo>
                  <a:cubicBezTo>
                    <a:pt x="4988465" y="3334826"/>
                    <a:pt x="4987195" y="3328476"/>
                    <a:pt x="4987195" y="3311966"/>
                  </a:cubicBezTo>
                  <a:cubicBezTo>
                    <a:pt x="4988465" y="3311966"/>
                    <a:pt x="4989735" y="3311966"/>
                    <a:pt x="4992275" y="3310696"/>
                  </a:cubicBezTo>
                  <a:cubicBezTo>
                    <a:pt x="4997355" y="3308156"/>
                    <a:pt x="4998625" y="3301806"/>
                    <a:pt x="4998625" y="3275136"/>
                  </a:cubicBezTo>
                  <a:cubicBezTo>
                    <a:pt x="4999895" y="3264976"/>
                    <a:pt x="4998625" y="3239576"/>
                    <a:pt x="4996085" y="3207826"/>
                  </a:cubicBezTo>
                  <a:cubicBezTo>
                    <a:pt x="4994815" y="3187506"/>
                    <a:pt x="4993545" y="3164646"/>
                    <a:pt x="4992275" y="3141786"/>
                  </a:cubicBezTo>
                  <a:lnTo>
                    <a:pt x="4992275" y="3118926"/>
                  </a:lnTo>
                  <a:cubicBezTo>
                    <a:pt x="4997355" y="3112927"/>
                    <a:pt x="4998625" y="3091657"/>
                    <a:pt x="4997355" y="3029484"/>
                  </a:cubicBezTo>
                  <a:lnTo>
                    <a:pt x="4993545" y="3029484"/>
                  </a:lnTo>
                  <a:lnTo>
                    <a:pt x="4993545" y="3021303"/>
                  </a:lnTo>
                  <a:lnTo>
                    <a:pt x="4984655" y="3019667"/>
                  </a:lnTo>
                  <a:lnTo>
                    <a:pt x="4984655" y="2996761"/>
                  </a:lnTo>
                  <a:lnTo>
                    <a:pt x="4991005" y="2996761"/>
                  </a:lnTo>
                  <a:lnTo>
                    <a:pt x="4987195" y="2931316"/>
                  </a:lnTo>
                  <a:lnTo>
                    <a:pt x="4987195" y="2921499"/>
                  </a:lnTo>
                  <a:cubicBezTo>
                    <a:pt x="4989735" y="2860962"/>
                    <a:pt x="4993545" y="2798789"/>
                    <a:pt x="4987195" y="2756250"/>
                  </a:cubicBezTo>
                  <a:cubicBezTo>
                    <a:pt x="4987195" y="2752977"/>
                    <a:pt x="4987195" y="2751341"/>
                    <a:pt x="4988465" y="2749705"/>
                  </a:cubicBezTo>
                  <a:lnTo>
                    <a:pt x="4991005" y="2748069"/>
                  </a:lnTo>
                  <a:lnTo>
                    <a:pt x="4991005" y="2741524"/>
                  </a:lnTo>
                  <a:cubicBezTo>
                    <a:pt x="4989735" y="2725163"/>
                    <a:pt x="4989735" y="2700621"/>
                    <a:pt x="4988465" y="2674443"/>
                  </a:cubicBezTo>
                  <a:cubicBezTo>
                    <a:pt x="4987195" y="2622087"/>
                    <a:pt x="4984655" y="2563186"/>
                    <a:pt x="4982115" y="2535371"/>
                  </a:cubicBezTo>
                  <a:cubicBezTo>
                    <a:pt x="4982115" y="2532099"/>
                    <a:pt x="4983385" y="2528827"/>
                    <a:pt x="4983385" y="2527191"/>
                  </a:cubicBezTo>
                  <a:cubicBezTo>
                    <a:pt x="4983385" y="2525555"/>
                    <a:pt x="4983385" y="2523918"/>
                    <a:pt x="4984655" y="2523918"/>
                  </a:cubicBezTo>
                  <a:lnTo>
                    <a:pt x="4979575" y="2520646"/>
                  </a:lnTo>
                  <a:lnTo>
                    <a:pt x="4985925" y="2522282"/>
                  </a:lnTo>
                  <a:lnTo>
                    <a:pt x="4987195" y="2520646"/>
                  </a:lnTo>
                  <a:lnTo>
                    <a:pt x="4987195" y="2519010"/>
                  </a:lnTo>
                  <a:cubicBezTo>
                    <a:pt x="4993545" y="2481379"/>
                    <a:pt x="4991005" y="2402844"/>
                    <a:pt x="4988465" y="2332491"/>
                  </a:cubicBezTo>
                  <a:cubicBezTo>
                    <a:pt x="4987195" y="2280134"/>
                    <a:pt x="4984655" y="2214689"/>
                    <a:pt x="4988465" y="2201600"/>
                  </a:cubicBezTo>
                  <a:lnTo>
                    <a:pt x="4992275" y="2201600"/>
                  </a:lnTo>
                  <a:lnTo>
                    <a:pt x="4991005" y="2075618"/>
                  </a:lnTo>
                  <a:lnTo>
                    <a:pt x="4997355" y="2075618"/>
                  </a:lnTo>
                  <a:cubicBezTo>
                    <a:pt x="4997355" y="2062528"/>
                    <a:pt x="4998625" y="2047803"/>
                    <a:pt x="4998625" y="2034714"/>
                  </a:cubicBezTo>
                  <a:lnTo>
                    <a:pt x="4999895" y="2037986"/>
                  </a:lnTo>
                  <a:lnTo>
                    <a:pt x="4998625" y="2016717"/>
                  </a:lnTo>
                  <a:lnTo>
                    <a:pt x="4998625" y="2013444"/>
                  </a:lnTo>
                  <a:lnTo>
                    <a:pt x="4994815" y="1890734"/>
                  </a:lnTo>
                  <a:lnTo>
                    <a:pt x="4987195" y="1890734"/>
                  </a:lnTo>
                  <a:cubicBezTo>
                    <a:pt x="4985925" y="1882554"/>
                    <a:pt x="4985925" y="1874373"/>
                    <a:pt x="4984655" y="1867828"/>
                  </a:cubicBezTo>
                  <a:lnTo>
                    <a:pt x="4985925" y="1869465"/>
                  </a:lnTo>
                  <a:lnTo>
                    <a:pt x="4987195" y="1843286"/>
                  </a:lnTo>
                  <a:cubicBezTo>
                    <a:pt x="4988465" y="1817108"/>
                    <a:pt x="4988465" y="1795838"/>
                    <a:pt x="4988465" y="1776205"/>
                  </a:cubicBezTo>
                  <a:cubicBezTo>
                    <a:pt x="4991005" y="1766388"/>
                    <a:pt x="4993545" y="1756571"/>
                    <a:pt x="4994815" y="1745118"/>
                  </a:cubicBezTo>
                  <a:lnTo>
                    <a:pt x="4996085" y="1740210"/>
                  </a:lnTo>
                  <a:lnTo>
                    <a:pt x="4992275" y="1736938"/>
                  </a:lnTo>
                  <a:cubicBezTo>
                    <a:pt x="4992275" y="1735301"/>
                    <a:pt x="4989735" y="1728757"/>
                    <a:pt x="4988465" y="1699307"/>
                  </a:cubicBezTo>
                  <a:cubicBezTo>
                    <a:pt x="4988465" y="1660039"/>
                    <a:pt x="4985925" y="1628953"/>
                    <a:pt x="4982115" y="1576597"/>
                  </a:cubicBezTo>
                  <a:lnTo>
                    <a:pt x="4992275" y="1529149"/>
                  </a:lnTo>
                  <a:cubicBezTo>
                    <a:pt x="4996085" y="1511151"/>
                    <a:pt x="4996085" y="1506243"/>
                    <a:pt x="4996085" y="1498062"/>
                  </a:cubicBezTo>
                  <a:cubicBezTo>
                    <a:pt x="4996085" y="1491518"/>
                    <a:pt x="4996085" y="1481701"/>
                    <a:pt x="4999895" y="1453886"/>
                  </a:cubicBezTo>
                  <a:lnTo>
                    <a:pt x="4996085" y="1452250"/>
                  </a:lnTo>
                  <a:cubicBezTo>
                    <a:pt x="4994815" y="1442433"/>
                    <a:pt x="4994815" y="1404802"/>
                    <a:pt x="4994815" y="1380260"/>
                  </a:cubicBezTo>
                  <a:cubicBezTo>
                    <a:pt x="4994815" y="1331176"/>
                    <a:pt x="4994815" y="1313179"/>
                    <a:pt x="4992275" y="1308270"/>
                  </a:cubicBezTo>
                  <a:cubicBezTo>
                    <a:pt x="4994815" y="1285365"/>
                    <a:pt x="4996085" y="1264095"/>
                    <a:pt x="4996085" y="1241189"/>
                  </a:cubicBezTo>
                  <a:cubicBezTo>
                    <a:pt x="4996085" y="1215011"/>
                    <a:pt x="4996085" y="1187196"/>
                    <a:pt x="5001165" y="1152838"/>
                  </a:cubicBezTo>
                  <a:close/>
                  <a:moveTo>
                    <a:pt x="27940" y="495300"/>
                  </a:moveTo>
                  <a:lnTo>
                    <a:pt x="27940" y="488950"/>
                  </a:lnTo>
                  <a:lnTo>
                    <a:pt x="29210" y="488950"/>
                  </a:lnTo>
                  <a:cubicBezTo>
                    <a:pt x="27940" y="491490"/>
                    <a:pt x="27940" y="492760"/>
                    <a:pt x="27940" y="495300"/>
                  </a:cubicBezTo>
                  <a:close/>
                  <a:moveTo>
                    <a:pt x="38100" y="3360226"/>
                  </a:moveTo>
                  <a:cubicBezTo>
                    <a:pt x="38100" y="3356416"/>
                    <a:pt x="36830" y="3353876"/>
                    <a:pt x="36830" y="3351336"/>
                  </a:cubicBezTo>
                  <a:lnTo>
                    <a:pt x="38100" y="3351336"/>
                  </a:lnTo>
                  <a:lnTo>
                    <a:pt x="38100" y="3360226"/>
                  </a:lnTo>
                  <a:close/>
                  <a:moveTo>
                    <a:pt x="4926235" y="546100"/>
                  </a:moveTo>
                  <a:lnTo>
                    <a:pt x="4927505" y="577850"/>
                  </a:lnTo>
                  <a:lnTo>
                    <a:pt x="4918615" y="563880"/>
                  </a:lnTo>
                  <a:lnTo>
                    <a:pt x="4921155" y="591820"/>
                  </a:lnTo>
                  <a:cubicBezTo>
                    <a:pt x="4926235" y="647700"/>
                    <a:pt x="4924965" y="669290"/>
                    <a:pt x="4923695" y="718820"/>
                  </a:cubicBezTo>
                  <a:lnTo>
                    <a:pt x="4922425" y="741680"/>
                  </a:lnTo>
                  <a:lnTo>
                    <a:pt x="4919885" y="762000"/>
                  </a:lnTo>
                  <a:cubicBezTo>
                    <a:pt x="4917345" y="786130"/>
                    <a:pt x="4917345" y="817880"/>
                    <a:pt x="4918615" y="843280"/>
                  </a:cubicBezTo>
                  <a:lnTo>
                    <a:pt x="4914805" y="843280"/>
                  </a:lnTo>
                  <a:lnTo>
                    <a:pt x="4914805" y="892692"/>
                  </a:lnTo>
                  <a:lnTo>
                    <a:pt x="4918615" y="892692"/>
                  </a:lnTo>
                  <a:lnTo>
                    <a:pt x="4923695" y="984316"/>
                  </a:lnTo>
                  <a:lnTo>
                    <a:pt x="4918615" y="984316"/>
                  </a:lnTo>
                  <a:cubicBezTo>
                    <a:pt x="4918615" y="992496"/>
                    <a:pt x="4918615" y="999041"/>
                    <a:pt x="4919885" y="1007222"/>
                  </a:cubicBezTo>
                  <a:lnTo>
                    <a:pt x="4910995" y="1007222"/>
                  </a:lnTo>
                  <a:lnTo>
                    <a:pt x="4910995" y="1010494"/>
                  </a:lnTo>
                  <a:lnTo>
                    <a:pt x="4916075" y="1141385"/>
                  </a:lnTo>
                  <a:cubicBezTo>
                    <a:pt x="4914805" y="1146293"/>
                    <a:pt x="4914805" y="1154474"/>
                    <a:pt x="4913535" y="1165927"/>
                  </a:cubicBezTo>
                  <a:cubicBezTo>
                    <a:pt x="4912265" y="1175743"/>
                    <a:pt x="4910995" y="1190469"/>
                    <a:pt x="4909725" y="1193741"/>
                  </a:cubicBezTo>
                  <a:lnTo>
                    <a:pt x="4908455" y="1193741"/>
                  </a:lnTo>
                  <a:cubicBezTo>
                    <a:pt x="4907185" y="1229736"/>
                    <a:pt x="4908455" y="1272275"/>
                    <a:pt x="4910995" y="1318087"/>
                  </a:cubicBezTo>
                  <a:cubicBezTo>
                    <a:pt x="4913535" y="1370443"/>
                    <a:pt x="4916075" y="1426072"/>
                    <a:pt x="4913535" y="1478428"/>
                  </a:cubicBezTo>
                  <a:lnTo>
                    <a:pt x="4913535" y="1481701"/>
                  </a:lnTo>
                  <a:cubicBezTo>
                    <a:pt x="4914805" y="1486609"/>
                    <a:pt x="4914805" y="1499698"/>
                    <a:pt x="4916075" y="1516059"/>
                  </a:cubicBezTo>
                  <a:cubicBezTo>
                    <a:pt x="4916075" y="1542237"/>
                    <a:pt x="4914805" y="1566780"/>
                    <a:pt x="4914805" y="1592958"/>
                  </a:cubicBezTo>
                  <a:cubicBezTo>
                    <a:pt x="4913535" y="1656767"/>
                    <a:pt x="4910995" y="1723848"/>
                    <a:pt x="4916075" y="1804019"/>
                  </a:cubicBezTo>
                  <a:lnTo>
                    <a:pt x="4907185" y="1867828"/>
                  </a:lnTo>
                  <a:lnTo>
                    <a:pt x="4907185" y="1869464"/>
                  </a:lnTo>
                  <a:cubicBezTo>
                    <a:pt x="4907185" y="1894007"/>
                    <a:pt x="4908455" y="1902187"/>
                    <a:pt x="4914805" y="1903823"/>
                  </a:cubicBezTo>
                  <a:cubicBezTo>
                    <a:pt x="4917345" y="1903823"/>
                    <a:pt x="4918615" y="1903823"/>
                    <a:pt x="4921155" y="1900551"/>
                  </a:cubicBezTo>
                  <a:cubicBezTo>
                    <a:pt x="4921155" y="1908732"/>
                    <a:pt x="4921155" y="1916912"/>
                    <a:pt x="4922425" y="1930001"/>
                  </a:cubicBezTo>
                  <a:cubicBezTo>
                    <a:pt x="4923695" y="1964360"/>
                    <a:pt x="4922425" y="1977449"/>
                    <a:pt x="4922425" y="1983994"/>
                  </a:cubicBezTo>
                  <a:cubicBezTo>
                    <a:pt x="4921155" y="1983994"/>
                    <a:pt x="4919885" y="1983994"/>
                    <a:pt x="4917345" y="1985630"/>
                  </a:cubicBezTo>
                  <a:cubicBezTo>
                    <a:pt x="4913535" y="1988902"/>
                    <a:pt x="4912265" y="1995447"/>
                    <a:pt x="4912265" y="2003627"/>
                  </a:cubicBezTo>
                  <a:lnTo>
                    <a:pt x="4913535" y="2015081"/>
                  </a:lnTo>
                  <a:cubicBezTo>
                    <a:pt x="4917345" y="2051075"/>
                    <a:pt x="4921155" y="2098523"/>
                    <a:pt x="4921155" y="2152516"/>
                  </a:cubicBezTo>
                  <a:lnTo>
                    <a:pt x="4919885" y="2152516"/>
                  </a:lnTo>
                  <a:lnTo>
                    <a:pt x="4919885" y="2144335"/>
                  </a:lnTo>
                  <a:cubicBezTo>
                    <a:pt x="4918615" y="2109976"/>
                    <a:pt x="4917345" y="2106704"/>
                    <a:pt x="4910995" y="2106704"/>
                  </a:cubicBezTo>
                  <a:cubicBezTo>
                    <a:pt x="4903375" y="2106704"/>
                    <a:pt x="4903375" y="2113249"/>
                    <a:pt x="4900835" y="2142699"/>
                  </a:cubicBezTo>
                  <a:lnTo>
                    <a:pt x="4899565" y="2147607"/>
                  </a:lnTo>
                  <a:lnTo>
                    <a:pt x="4903375" y="2150880"/>
                  </a:lnTo>
                  <a:cubicBezTo>
                    <a:pt x="4909725" y="2160696"/>
                    <a:pt x="4909725" y="2234323"/>
                    <a:pt x="4909725" y="2289951"/>
                  </a:cubicBezTo>
                  <a:cubicBezTo>
                    <a:pt x="4909725" y="2386483"/>
                    <a:pt x="4912265" y="2425750"/>
                    <a:pt x="4918615" y="2437203"/>
                  </a:cubicBezTo>
                  <a:lnTo>
                    <a:pt x="4917345" y="2451928"/>
                  </a:lnTo>
                  <a:lnTo>
                    <a:pt x="4914805" y="2451928"/>
                  </a:lnTo>
                  <a:cubicBezTo>
                    <a:pt x="4910995" y="2499376"/>
                    <a:pt x="4913535" y="2517374"/>
                    <a:pt x="4917345" y="2538644"/>
                  </a:cubicBezTo>
                  <a:cubicBezTo>
                    <a:pt x="4921155" y="2558277"/>
                    <a:pt x="4924965" y="2581183"/>
                    <a:pt x="4923695" y="2640084"/>
                  </a:cubicBezTo>
                  <a:cubicBezTo>
                    <a:pt x="4922425" y="2661354"/>
                    <a:pt x="4922425" y="2676079"/>
                    <a:pt x="4921155" y="2682623"/>
                  </a:cubicBezTo>
                  <a:lnTo>
                    <a:pt x="4917345" y="2682623"/>
                  </a:lnTo>
                  <a:lnTo>
                    <a:pt x="4921155" y="2774247"/>
                  </a:lnTo>
                  <a:lnTo>
                    <a:pt x="4921155" y="2779155"/>
                  </a:lnTo>
                  <a:lnTo>
                    <a:pt x="4918615" y="2779155"/>
                  </a:lnTo>
                  <a:lnTo>
                    <a:pt x="4919885" y="2878959"/>
                  </a:lnTo>
                  <a:lnTo>
                    <a:pt x="4914805" y="2867507"/>
                  </a:lnTo>
                  <a:lnTo>
                    <a:pt x="4919885" y="2908410"/>
                  </a:lnTo>
                  <a:cubicBezTo>
                    <a:pt x="4921155" y="2919863"/>
                    <a:pt x="4923695" y="2939496"/>
                    <a:pt x="4924965" y="2957494"/>
                  </a:cubicBezTo>
                  <a:lnTo>
                    <a:pt x="4921155" y="2975491"/>
                  </a:lnTo>
                  <a:cubicBezTo>
                    <a:pt x="4912265" y="3013123"/>
                    <a:pt x="4913535" y="3031120"/>
                    <a:pt x="4914805" y="3058934"/>
                  </a:cubicBezTo>
                  <a:cubicBezTo>
                    <a:pt x="4916075" y="3070387"/>
                    <a:pt x="4916075" y="3083476"/>
                    <a:pt x="4917345" y="3101474"/>
                  </a:cubicBezTo>
                  <a:lnTo>
                    <a:pt x="4912265" y="3121466"/>
                  </a:lnTo>
                  <a:cubicBezTo>
                    <a:pt x="4910995" y="3125276"/>
                    <a:pt x="4910995" y="3127816"/>
                    <a:pt x="4909725" y="3131626"/>
                  </a:cubicBezTo>
                  <a:lnTo>
                    <a:pt x="4917345" y="3131626"/>
                  </a:lnTo>
                  <a:lnTo>
                    <a:pt x="4917345" y="3141786"/>
                  </a:lnTo>
                  <a:lnTo>
                    <a:pt x="4912265" y="3141786"/>
                  </a:lnTo>
                  <a:cubicBezTo>
                    <a:pt x="4909725" y="3154486"/>
                    <a:pt x="4908455" y="3176076"/>
                    <a:pt x="4907185" y="3204016"/>
                  </a:cubicBezTo>
                  <a:cubicBezTo>
                    <a:pt x="4905915" y="3224336"/>
                    <a:pt x="4905915" y="3245926"/>
                    <a:pt x="4903375" y="3271326"/>
                  </a:cubicBezTo>
                  <a:lnTo>
                    <a:pt x="4916075" y="3272596"/>
                  </a:lnTo>
                  <a:cubicBezTo>
                    <a:pt x="4917345" y="3270056"/>
                    <a:pt x="4917345" y="3263706"/>
                    <a:pt x="4918615" y="3257356"/>
                  </a:cubicBezTo>
                  <a:lnTo>
                    <a:pt x="4922425" y="3257356"/>
                  </a:lnTo>
                  <a:cubicBezTo>
                    <a:pt x="4922425" y="3264976"/>
                    <a:pt x="4923695" y="3273866"/>
                    <a:pt x="4924965" y="3282756"/>
                  </a:cubicBezTo>
                  <a:cubicBezTo>
                    <a:pt x="4919885" y="3289106"/>
                    <a:pt x="4919885" y="3306886"/>
                    <a:pt x="4921155" y="3344986"/>
                  </a:cubicBezTo>
                  <a:lnTo>
                    <a:pt x="4921155" y="3355146"/>
                  </a:lnTo>
                  <a:lnTo>
                    <a:pt x="4912265" y="3352606"/>
                  </a:lnTo>
                  <a:lnTo>
                    <a:pt x="4912265" y="3362766"/>
                  </a:lnTo>
                  <a:cubicBezTo>
                    <a:pt x="4913535" y="3393246"/>
                    <a:pt x="4916075" y="3402136"/>
                    <a:pt x="4918615" y="3413566"/>
                  </a:cubicBezTo>
                  <a:cubicBezTo>
                    <a:pt x="4919885" y="3418646"/>
                    <a:pt x="4921155" y="3424996"/>
                    <a:pt x="4922425" y="3433886"/>
                  </a:cubicBezTo>
                  <a:cubicBezTo>
                    <a:pt x="4921155" y="3480876"/>
                    <a:pt x="4916075" y="3493576"/>
                    <a:pt x="4910995" y="3503736"/>
                  </a:cubicBezTo>
                  <a:lnTo>
                    <a:pt x="4909725" y="3506276"/>
                  </a:lnTo>
                  <a:lnTo>
                    <a:pt x="4909725" y="3508816"/>
                  </a:lnTo>
                  <a:cubicBezTo>
                    <a:pt x="4909725" y="3538026"/>
                    <a:pt x="4909725" y="3541836"/>
                    <a:pt x="4916075" y="3543106"/>
                  </a:cubicBezTo>
                  <a:cubicBezTo>
                    <a:pt x="4918615" y="3543106"/>
                    <a:pt x="4919885" y="3543106"/>
                    <a:pt x="4921155" y="3541836"/>
                  </a:cubicBezTo>
                  <a:lnTo>
                    <a:pt x="4921155" y="3549456"/>
                  </a:lnTo>
                  <a:cubicBezTo>
                    <a:pt x="4918615" y="3615496"/>
                    <a:pt x="4921155" y="3663756"/>
                    <a:pt x="4924965" y="3737416"/>
                  </a:cubicBezTo>
                  <a:lnTo>
                    <a:pt x="4926235" y="3750116"/>
                  </a:lnTo>
                  <a:cubicBezTo>
                    <a:pt x="4919885" y="3750116"/>
                    <a:pt x="4919885" y="3756466"/>
                    <a:pt x="4918615" y="3759006"/>
                  </a:cubicBezTo>
                  <a:lnTo>
                    <a:pt x="4918615" y="3760276"/>
                  </a:lnTo>
                  <a:lnTo>
                    <a:pt x="4922425" y="3785676"/>
                  </a:lnTo>
                  <a:lnTo>
                    <a:pt x="4919885" y="3781866"/>
                  </a:lnTo>
                  <a:lnTo>
                    <a:pt x="4921155" y="3809806"/>
                  </a:lnTo>
                  <a:cubicBezTo>
                    <a:pt x="4922425" y="3826316"/>
                    <a:pt x="4923695" y="3830126"/>
                    <a:pt x="4926235" y="3833936"/>
                  </a:cubicBezTo>
                  <a:cubicBezTo>
                    <a:pt x="4927505" y="3836476"/>
                    <a:pt x="4930045" y="3839016"/>
                    <a:pt x="4931315" y="3869496"/>
                  </a:cubicBezTo>
                  <a:lnTo>
                    <a:pt x="4931315" y="3872036"/>
                  </a:lnTo>
                  <a:cubicBezTo>
                    <a:pt x="4933855" y="3878386"/>
                    <a:pt x="4932585" y="3893626"/>
                    <a:pt x="4931315" y="3903786"/>
                  </a:cubicBezTo>
                  <a:lnTo>
                    <a:pt x="4917345" y="3902516"/>
                  </a:lnTo>
                  <a:lnTo>
                    <a:pt x="4891945" y="3899976"/>
                  </a:lnTo>
                  <a:cubicBezTo>
                    <a:pt x="4871625" y="3898706"/>
                    <a:pt x="4852575" y="3899976"/>
                    <a:pt x="4837335" y="3901246"/>
                  </a:cubicBezTo>
                  <a:lnTo>
                    <a:pt x="4837335" y="3897436"/>
                  </a:lnTo>
                  <a:lnTo>
                    <a:pt x="4832255" y="3894896"/>
                  </a:lnTo>
                  <a:lnTo>
                    <a:pt x="4785265" y="3898706"/>
                  </a:lnTo>
                  <a:cubicBezTo>
                    <a:pt x="4740815" y="3901246"/>
                    <a:pt x="4733195" y="3902516"/>
                    <a:pt x="4687475" y="3907596"/>
                  </a:cubicBezTo>
                  <a:cubicBezTo>
                    <a:pt x="4660805" y="3905056"/>
                    <a:pt x="4634135" y="3903786"/>
                    <a:pt x="4607465" y="3903786"/>
                  </a:cubicBezTo>
                  <a:lnTo>
                    <a:pt x="4593495" y="3903786"/>
                  </a:lnTo>
                  <a:cubicBezTo>
                    <a:pt x="4583335" y="3902516"/>
                    <a:pt x="4570635" y="3901246"/>
                    <a:pt x="4554125" y="3901246"/>
                  </a:cubicBezTo>
                  <a:lnTo>
                    <a:pt x="4554125" y="3903786"/>
                  </a:lnTo>
                  <a:lnTo>
                    <a:pt x="4551585" y="3903786"/>
                  </a:lnTo>
                  <a:cubicBezTo>
                    <a:pt x="4550315" y="3902516"/>
                    <a:pt x="4549045" y="3902516"/>
                    <a:pt x="4547775" y="3901246"/>
                  </a:cubicBezTo>
                  <a:lnTo>
                    <a:pt x="4545235" y="3901246"/>
                  </a:lnTo>
                  <a:cubicBezTo>
                    <a:pt x="4533805" y="3903786"/>
                    <a:pt x="4521105" y="3905056"/>
                    <a:pt x="4505865" y="3906326"/>
                  </a:cubicBezTo>
                  <a:lnTo>
                    <a:pt x="4488085" y="3898706"/>
                  </a:lnTo>
                  <a:lnTo>
                    <a:pt x="4481735" y="3903786"/>
                  </a:lnTo>
                  <a:lnTo>
                    <a:pt x="4366165" y="3898706"/>
                  </a:lnTo>
                  <a:cubicBezTo>
                    <a:pt x="4348385" y="3901246"/>
                    <a:pt x="4330605" y="3902516"/>
                    <a:pt x="4314095" y="3905056"/>
                  </a:cubicBezTo>
                  <a:cubicBezTo>
                    <a:pt x="4288695" y="3905056"/>
                    <a:pt x="4264565" y="3903786"/>
                    <a:pt x="4239165" y="3903786"/>
                  </a:cubicBezTo>
                  <a:lnTo>
                    <a:pt x="4239165" y="3898706"/>
                  </a:lnTo>
                  <a:lnTo>
                    <a:pt x="4188365" y="3902516"/>
                  </a:lnTo>
                  <a:cubicBezTo>
                    <a:pt x="4179475" y="3902516"/>
                    <a:pt x="4171855" y="3902516"/>
                    <a:pt x="4161695" y="3901246"/>
                  </a:cubicBezTo>
                  <a:lnTo>
                    <a:pt x="4161695" y="3899976"/>
                  </a:lnTo>
                  <a:cubicBezTo>
                    <a:pt x="4116147" y="3896166"/>
                    <a:pt x="4049358" y="3894896"/>
                    <a:pt x="3970643" y="3894896"/>
                  </a:cubicBezTo>
                  <a:lnTo>
                    <a:pt x="3915780" y="3894896"/>
                  </a:lnTo>
                  <a:lnTo>
                    <a:pt x="3937248" y="3899976"/>
                  </a:lnTo>
                  <a:cubicBezTo>
                    <a:pt x="3922936" y="3899976"/>
                    <a:pt x="3913394" y="3898706"/>
                    <a:pt x="3901468" y="3898706"/>
                  </a:cubicBezTo>
                  <a:cubicBezTo>
                    <a:pt x="3894312" y="3898706"/>
                    <a:pt x="3887156" y="3897436"/>
                    <a:pt x="3880000" y="3897436"/>
                  </a:cubicBezTo>
                  <a:lnTo>
                    <a:pt x="3875230" y="3897436"/>
                  </a:lnTo>
                  <a:cubicBezTo>
                    <a:pt x="3868074" y="3898706"/>
                    <a:pt x="3858533" y="3899976"/>
                    <a:pt x="3853762" y="3902516"/>
                  </a:cubicBezTo>
                  <a:lnTo>
                    <a:pt x="3853762" y="3901246"/>
                  </a:lnTo>
                  <a:cubicBezTo>
                    <a:pt x="3798900" y="3897436"/>
                    <a:pt x="3760734" y="3898706"/>
                    <a:pt x="3729725" y="3902516"/>
                  </a:cubicBezTo>
                  <a:lnTo>
                    <a:pt x="3724954" y="3902516"/>
                  </a:lnTo>
                  <a:cubicBezTo>
                    <a:pt x="3610459" y="3902516"/>
                    <a:pt x="3481651" y="3902516"/>
                    <a:pt x="3453028" y="3894896"/>
                  </a:cubicBezTo>
                  <a:lnTo>
                    <a:pt x="3448257" y="3894896"/>
                  </a:lnTo>
                  <a:cubicBezTo>
                    <a:pt x="3407706" y="3894896"/>
                    <a:pt x="3395780" y="3894896"/>
                    <a:pt x="3393395" y="3901246"/>
                  </a:cubicBezTo>
                  <a:lnTo>
                    <a:pt x="3374312" y="3901246"/>
                  </a:lnTo>
                  <a:lnTo>
                    <a:pt x="3343303" y="3897436"/>
                  </a:lnTo>
                  <a:lnTo>
                    <a:pt x="3314679" y="3902516"/>
                  </a:lnTo>
                  <a:cubicBezTo>
                    <a:pt x="3300367" y="3902516"/>
                    <a:pt x="3286055" y="3902516"/>
                    <a:pt x="3276514" y="3901246"/>
                  </a:cubicBezTo>
                  <a:lnTo>
                    <a:pt x="3276514" y="3892356"/>
                  </a:lnTo>
                  <a:cubicBezTo>
                    <a:pt x="3216881" y="3889816"/>
                    <a:pt x="3128624" y="3891086"/>
                    <a:pt x="3064220" y="3892356"/>
                  </a:cubicBezTo>
                  <a:cubicBezTo>
                    <a:pt x="3035596" y="3892356"/>
                    <a:pt x="3009358" y="3893626"/>
                    <a:pt x="2995045" y="3893626"/>
                  </a:cubicBezTo>
                  <a:lnTo>
                    <a:pt x="2995045" y="3896166"/>
                  </a:lnTo>
                  <a:lnTo>
                    <a:pt x="2799449" y="3896166"/>
                  </a:lnTo>
                  <a:lnTo>
                    <a:pt x="2799449" y="3893626"/>
                  </a:lnTo>
                  <a:cubicBezTo>
                    <a:pt x="2792294" y="3894896"/>
                    <a:pt x="2785137" y="3894896"/>
                    <a:pt x="2780367" y="3896166"/>
                  </a:cubicBezTo>
                  <a:lnTo>
                    <a:pt x="2715963" y="3896166"/>
                  </a:lnTo>
                  <a:cubicBezTo>
                    <a:pt x="2546605" y="3896166"/>
                    <a:pt x="2370091" y="3896166"/>
                    <a:pt x="2215045" y="3899976"/>
                  </a:cubicBezTo>
                  <a:lnTo>
                    <a:pt x="2205504" y="3899976"/>
                  </a:lnTo>
                  <a:cubicBezTo>
                    <a:pt x="2188807" y="3899976"/>
                    <a:pt x="2174495" y="3901246"/>
                    <a:pt x="2157798" y="3901246"/>
                  </a:cubicBezTo>
                  <a:lnTo>
                    <a:pt x="2076696" y="3903786"/>
                  </a:lnTo>
                  <a:lnTo>
                    <a:pt x="2093394" y="3906326"/>
                  </a:lnTo>
                  <a:lnTo>
                    <a:pt x="2057614" y="3906326"/>
                  </a:lnTo>
                  <a:cubicBezTo>
                    <a:pt x="2045687" y="3902516"/>
                    <a:pt x="2024219" y="3899976"/>
                    <a:pt x="2009908" y="3897436"/>
                  </a:cubicBezTo>
                  <a:lnTo>
                    <a:pt x="2007522" y="3903786"/>
                  </a:lnTo>
                  <a:lnTo>
                    <a:pt x="2005137" y="3898706"/>
                  </a:lnTo>
                  <a:cubicBezTo>
                    <a:pt x="1997981" y="3899976"/>
                    <a:pt x="1952660" y="3898706"/>
                    <a:pt x="1914495" y="3898706"/>
                  </a:cubicBezTo>
                  <a:lnTo>
                    <a:pt x="1804770" y="3898706"/>
                  </a:lnTo>
                  <a:lnTo>
                    <a:pt x="1804770" y="3902516"/>
                  </a:lnTo>
                  <a:cubicBezTo>
                    <a:pt x="1795228" y="3902516"/>
                    <a:pt x="1788073" y="3902516"/>
                    <a:pt x="1778531" y="3903786"/>
                  </a:cubicBezTo>
                  <a:lnTo>
                    <a:pt x="1776146" y="3903786"/>
                  </a:lnTo>
                  <a:cubicBezTo>
                    <a:pt x="1749908" y="3905056"/>
                    <a:pt x="1721284" y="3906326"/>
                    <a:pt x="1687889" y="3907596"/>
                  </a:cubicBezTo>
                  <a:cubicBezTo>
                    <a:pt x="1690274" y="3906326"/>
                    <a:pt x="1690274" y="3905056"/>
                    <a:pt x="1692660" y="3903786"/>
                  </a:cubicBezTo>
                  <a:cubicBezTo>
                    <a:pt x="1695045" y="3897436"/>
                    <a:pt x="1680733" y="3893626"/>
                    <a:pt x="1673577" y="3892356"/>
                  </a:cubicBezTo>
                  <a:lnTo>
                    <a:pt x="1668806" y="3892356"/>
                  </a:lnTo>
                  <a:cubicBezTo>
                    <a:pt x="1604403" y="3891086"/>
                    <a:pt x="1592476" y="3892356"/>
                    <a:pt x="1582935" y="3896166"/>
                  </a:cubicBezTo>
                  <a:cubicBezTo>
                    <a:pt x="1580549" y="3897436"/>
                    <a:pt x="1573394" y="3898706"/>
                    <a:pt x="1520916" y="3897436"/>
                  </a:cubicBezTo>
                  <a:lnTo>
                    <a:pt x="1516146" y="3897436"/>
                  </a:lnTo>
                  <a:cubicBezTo>
                    <a:pt x="1508990" y="3898706"/>
                    <a:pt x="1504219" y="3899976"/>
                    <a:pt x="1501834" y="3901246"/>
                  </a:cubicBezTo>
                  <a:cubicBezTo>
                    <a:pt x="1439816" y="3902516"/>
                    <a:pt x="1418348" y="3903786"/>
                    <a:pt x="1401650" y="3905056"/>
                  </a:cubicBezTo>
                  <a:lnTo>
                    <a:pt x="1342017" y="3902516"/>
                  </a:lnTo>
                  <a:cubicBezTo>
                    <a:pt x="1320549" y="3901246"/>
                    <a:pt x="1308623" y="3901246"/>
                    <a:pt x="1301467" y="3899976"/>
                  </a:cubicBezTo>
                  <a:lnTo>
                    <a:pt x="1301467" y="3891086"/>
                  </a:lnTo>
                  <a:lnTo>
                    <a:pt x="1017613" y="3888546"/>
                  </a:lnTo>
                  <a:lnTo>
                    <a:pt x="1024769" y="3893626"/>
                  </a:lnTo>
                  <a:cubicBezTo>
                    <a:pt x="1005687" y="3894896"/>
                    <a:pt x="967522" y="3897436"/>
                    <a:pt x="941283" y="3897436"/>
                  </a:cubicBezTo>
                  <a:cubicBezTo>
                    <a:pt x="929357" y="3897436"/>
                    <a:pt x="917430" y="3898706"/>
                    <a:pt x="907889" y="3898706"/>
                  </a:cubicBezTo>
                  <a:lnTo>
                    <a:pt x="840740" y="3898706"/>
                  </a:lnTo>
                  <a:lnTo>
                    <a:pt x="840740" y="3894896"/>
                  </a:lnTo>
                  <a:lnTo>
                    <a:pt x="836930" y="3896166"/>
                  </a:lnTo>
                  <a:cubicBezTo>
                    <a:pt x="830580" y="3897436"/>
                    <a:pt x="805180" y="3898706"/>
                    <a:pt x="778510" y="3899976"/>
                  </a:cubicBezTo>
                  <a:lnTo>
                    <a:pt x="778510" y="3894896"/>
                  </a:lnTo>
                  <a:cubicBezTo>
                    <a:pt x="754380" y="3893626"/>
                    <a:pt x="734060" y="3894896"/>
                    <a:pt x="713740" y="3897436"/>
                  </a:cubicBezTo>
                  <a:cubicBezTo>
                    <a:pt x="687070" y="3899976"/>
                    <a:pt x="660400" y="3902516"/>
                    <a:pt x="623570" y="3897436"/>
                  </a:cubicBezTo>
                  <a:cubicBezTo>
                    <a:pt x="614680" y="3897436"/>
                    <a:pt x="601980" y="3894896"/>
                    <a:pt x="589280" y="3893626"/>
                  </a:cubicBezTo>
                  <a:cubicBezTo>
                    <a:pt x="561340" y="3889816"/>
                    <a:pt x="551180" y="3888546"/>
                    <a:pt x="546100" y="3893626"/>
                  </a:cubicBezTo>
                  <a:lnTo>
                    <a:pt x="544830" y="3894896"/>
                  </a:lnTo>
                  <a:cubicBezTo>
                    <a:pt x="537210" y="3894896"/>
                    <a:pt x="529590" y="3894896"/>
                    <a:pt x="520700" y="3896166"/>
                  </a:cubicBezTo>
                  <a:cubicBezTo>
                    <a:pt x="497840" y="3897436"/>
                    <a:pt x="474980" y="3898706"/>
                    <a:pt x="448310" y="3894896"/>
                  </a:cubicBezTo>
                  <a:lnTo>
                    <a:pt x="445770" y="3894896"/>
                  </a:lnTo>
                  <a:cubicBezTo>
                    <a:pt x="444500" y="3894896"/>
                    <a:pt x="443230" y="3894896"/>
                    <a:pt x="443230" y="3896166"/>
                  </a:cubicBezTo>
                  <a:lnTo>
                    <a:pt x="429260" y="3893626"/>
                  </a:lnTo>
                  <a:cubicBezTo>
                    <a:pt x="416560" y="3891086"/>
                    <a:pt x="393700" y="3892356"/>
                    <a:pt x="373380" y="3893626"/>
                  </a:cubicBezTo>
                  <a:cubicBezTo>
                    <a:pt x="363220" y="3893626"/>
                    <a:pt x="351790" y="3894896"/>
                    <a:pt x="346710" y="3894896"/>
                  </a:cubicBezTo>
                  <a:lnTo>
                    <a:pt x="345440" y="3889816"/>
                  </a:lnTo>
                  <a:cubicBezTo>
                    <a:pt x="323850" y="3896166"/>
                    <a:pt x="297180" y="3896166"/>
                    <a:pt x="266700" y="3894896"/>
                  </a:cubicBezTo>
                  <a:cubicBezTo>
                    <a:pt x="242570" y="3893626"/>
                    <a:pt x="214630" y="3893626"/>
                    <a:pt x="185420" y="3896166"/>
                  </a:cubicBezTo>
                  <a:lnTo>
                    <a:pt x="189230" y="3891086"/>
                  </a:lnTo>
                  <a:lnTo>
                    <a:pt x="166370" y="3893626"/>
                  </a:lnTo>
                  <a:cubicBezTo>
                    <a:pt x="163830" y="3893626"/>
                    <a:pt x="161290" y="3893626"/>
                    <a:pt x="157480" y="3894896"/>
                  </a:cubicBezTo>
                  <a:lnTo>
                    <a:pt x="156210" y="3888546"/>
                  </a:lnTo>
                  <a:cubicBezTo>
                    <a:pt x="139700" y="3889816"/>
                    <a:pt x="123190" y="3891086"/>
                    <a:pt x="101600" y="3889816"/>
                  </a:cubicBezTo>
                  <a:lnTo>
                    <a:pt x="97790" y="3889816"/>
                  </a:lnTo>
                  <a:lnTo>
                    <a:pt x="87630" y="3888546"/>
                  </a:lnTo>
                  <a:lnTo>
                    <a:pt x="87630" y="3868226"/>
                  </a:lnTo>
                  <a:lnTo>
                    <a:pt x="74930" y="3868226"/>
                  </a:lnTo>
                  <a:lnTo>
                    <a:pt x="74930" y="3861876"/>
                  </a:lnTo>
                  <a:cubicBezTo>
                    <a:pt x="76200" y="3847906"/>
                    <a:pt x="77470" y="3839016"/>
                    <a:pt x="80010" y="3828856"/>
                  </a:cubicBezTo>
                  <a:lnTo>
                    <a:pt x="80010" y="3826316"/>
                  </a:lnTo>
                  <a:cubicBezTo>
                    <a:pt x="85090" y="3802186"/>
                    <a:pt x="88900" y="3775516"/>
                    <a:pt x="87630" y="3705666"/>
                  </a:cubicBezTo>
                  <a:lnTo>
                    <a:pt x="83820" y="3705666"/>
                  </a:lnTo>
                  <a:cubicBezTo>
                    <a:pt x="85090" y="3684076"/>
                    <a:pt x="86360" y="3666296"/>
                    <a:pt x="88900" y="3656136"/>
                  </a:cubicBezTo>
                  <a:cubicBezTo>
                    <a:pt x="88900" y="3607876"/>
                    <a:pt x="87630" y="3605336"/>
                    <a:pt x="81280" y="3605336"/>
                  </a:cubicBezTo>
                  <a:cubicBezTo>
                    <a:pt x="81280" y="3592636"/>
                    <a:pt x="80010" y="3582476"/>
                    <a:pt x="77470" y="3569776"/>
                  </a:cubicBezTo>
                  <a:cubicBezTo>
                    <a:pt x="76200" y="3559616"/>
                    <a:pt x="73660" y="3548186"/>
                    <a:pt x="73660" y="3534216"/>
                  </a:cubicBezTo>
                  <a:lnTo>
                    <a:pt x="78740" y="3534216"/>
                  </a:lnTo>
                  <a:lnTo>
                    <a:pt x="78740" y="3527866"/>
                  </a:lnTo>
                  <a:cubicBezTo>
                    <a:pt x="81280" y="3464366"/>
                    <a:pt x="77470" y="3456746"/>
                    <a:pt x="73660" y="3449126"/>
                  </a:cubicBezTo>
                  <a:cubicBezTo>
                    <a:pt x="72390" y="3446586"/>
                    <a:pt x="71120" y="3442776"/>
                    <a:pt x="69850" y="3432616"/>
                  </a:cubicBezTo>
                  <a:lnTo>
                    <a:pt x="78740" y="3431346"/>
                  </a:lnTo>
                  <a:lnTo>
                    <a:pt x="77470" y="3399596"/>
                  </a:lnTo>
                  <a:lnTo>
                    <a:pt x="86360" y="3413566"/>
                  </a:lnTo>
                  <a:lnTo>
                    <a:pt x="83820" y="3385626"/>
                  </a:lnTo>
                  <a:cubicBezTo>
                    <a:pt x="78740" y="3329746"/>
                    <a:pt x="80010" y="3308156"/>
                    <a:pt x="81280" y="3258626"/>
                  </a:cubicBezTo>
                  <a:lnTo>
                    <a:pt x="82550" y="3235766"/>
                  </a:lnTo>
                  <a:lnTo>
                    <a:pt x="85090" y="3215446"/>
                  </a:lnTo>
                  <a:cubicBezTo>
                    <a:pt x="87630" y="3191316"/>
                    <a:pt x="87630" y="3160836"/>
                    <a:pt x="86360" y="3135436"/>
                  </a:cubicBezTo>
                  <a:lnTo>
                    <a:pt x="88900" y="3135436"/>
                  </a:lnTo>
                  <a:cubicBezTo>
                    <a:pt x="87630" y="3129086"/>
                    <a:pt x="87630" y="3124006"/>
                    <a:pt x="87630" y="3118926"/>
                  </a:cubicBezTo>
                  <a:lnTo>
                    <a:pt x="87630" y="3085113"/>
                  </a:lnTo>
                  <a:lnTo>
                    <a:pt x="83820" y="3085113"/>
                  </a:lnTo>
                  <a:lnTo>
                    <a:pt x="78740" y="2993489"/>
                  </a:lnTo>
                  <a:lnTo>
                    <a:pt x="83820" y="2993489"/>
                  </a:lnTo>
                  <a:cubicBezTo>
                    <a:pt x="83820" y="2985308"/>
                    <a:pt x="83820" y="2978764"/>
                    <a:pt x="82550" y="2970583"/>
                  </a:cubicBezTo>
                  <a:lnTo>
                    <a:pt x="91440" y="2970583"/>
                  </a:lnTo>
                  <a:lnTo>
                    <a:pt x="91440" y="2967311"/>
                  </a:lnTo>
                  <a:lnTo>
                    <a:pt x="86360" y="2836420"/>
                  </a:lnTo>
                  <a:cubicBezTo>
                    <a:pt x="87630" y="2831512"/>
                    <a:pt x="87630" y="2823331"/>
                    <a:pt x="88900" y="2811878"/>
                  </a:cubicBezTo>
                  <a:cubicBezTo>
                    <a:pt x="90170" y="2802061"/>
                    <a:pt x="91440" y="2787336"/>
                    <a:pt x="92710" y="2784064"/>
                  </a:cubicBezTo>
                  <a:lnTo>
                    <a:pt x="93980" y="2784064"/>
                  </a:lnTo>
                  <a:cubicBezTo>
                    <a:pt x="95250" y="2748069"/>
                    <a:pt x="92710" y="2705529"/>
                    <a:pt x="91440" y="2659718"/>
                  </a:cubicBezTo>
                  <a:cubicBezTo>
                    <a:pt x="88900" y="2607361"/>
                    <a:pt x="86360" y="2551732"/>
                    <a:pt x="88900" y="2497740"/>
                  </a:cubicBezTo>
                  <a:lnTo>
                    <a:pt x="88900" y="2494468"/>
                  </a:lnTo>
                  <a:cubicBezTo>
                    <a:pt x="87630" y="2489560"/>
                    <a:pt x="87630" y="2476470"/>
                    <a:pt x="86360" y="2460109"/>
                  </a:cubicBezTo>
                  <a:cubicBezTo>
                    <a:pt x="86360" y="2433931"/>
                    <a:pt x="87630" y="2409389"/>
                    <a:pt x="87630" y="2383211"/>
                  </a:cubicBezTo>
                  <a:cubicBezTo>
                    <a:pt x="88900" y="2319401"/>
                    <a:pt x="91440" y="2252320"/>
                    <a:pt x="86360" y="2170513"/>
                  </a:cubicBezTo>
                  <a:lnTo>
                    <a:pt x="95250" y="2106704"/>
                  </a:lnTo>
                  <a:lnTo>
                    <a:pt x="95250" y="2105068"/>
                  </a:lnTo>
                  <a:cubicBezTo>
                    <a:pt x="95250" y="2080526"/>
                    <a:pt x="93980" y="2072345"/>
                    <a:pt x="87630" y="2070709"/>
                  </a:cubicBezTo>
                  <a:cubicBezTo>
                    <a:pt x="85090" y="2070709"/>
                    <a:pt x="83820" y="2070709"/>
                    <a:pt x="81280" y="2073981"/>
                  </a:cubicBezTo>
                  <a:cubicBezTo>
                    <a:pt x="81280" y="2065801"/>
                    <a:pt x="81280" y="2057620"/>
                    <a:pt x="80010" y="2044531"/>
                  </a:cubicBezTo>
                  <a:cubicBezTo>
                    <a:pt x="78740" y="2010172"/>
                    <a:pt x="80010" y="1997083"/>
                    <a:pt x="80010" y="1990539"/>
                  </a:cubicBezTo>
                  <a:cubicBezTo>
                    <a:pt x="81280" y="1990539"/>
                    <a:pt x="82550" y="1990539"/>
                    <a:pt x="85090" y="1988902"/>
                  </a:cubicBezTo>
                  <a:cubicBezTo>
                    <a:pt x="88900" y="1985630"/>
                    <a:pt x="90170" y="1979085"/>
                    <a:pt x="90170" y="1970905"/>
                  </a:cubicBezTo>
                  <a:lnTo>
                    <a:pt x="90170" y="1969269"/>
                  </a:lnTo>
                  <a:lnTo>
                    <a:pt x="88900" y="1961088"/>
                  </a:lnTo>
                  <a:cubicBezTo>
                    <a:pt x="85090" y="1925093"/>
                    <a:pt x="81280" y="1877645"/>
                    <a:pt x="81280" y="1823653"/>
                  </a:cubicBezTo>
                  <a:lnTo>
                    <a:pt x="82550" y="1823653"/>
                  </a:lnTo>
                  <a:lnTo>
                    <a:pt x="82550" y="1831833"/>
                  </a:lnTo>
                  <a:cubicBezTo>
                    <a:pt x="83820" y="1866192"/>
                    <a:pt x="85090" y="1869464"/>
                    <a:pt x="91440" y="1869464"/>
                  </a:cubicBezTo>
                  <a:cubicBezTo>
                    <a:pt x="99060" y="1869464"/>
                    <a:pt x="99060" y="1862920"/>
                    <a:pt x="101600" y="1833470"/>
                  </a:cubicBezTo>
                  <a:lnTo>
                    <a:pt x="102870" y="1828561"/>
                  </a:lnTo>
                  <a:lnTo>
                    <a:pt x="99060" y="1825289"/>
                  </a:lnTo>
                  <a:cubicBezTo>
                    <a:pt x="92710" y="1815472"/>
                    <a:pt x="92710" y="1741846"/>
                    <a:pt x="92710" y="1686217"/>
                  </a:cubicBezTo>
                  <a:cubicBezTo>
                    <a:pt x="92710" y="1589685"/>
                    <a:pt x="90170" y="1550418"/>
                    <a:pt x="83820" y="1538965"/>
                  </a:cubicBezTo>
                  <a:lnTo>
                    <a:pt x="85090" y="1524240"/>
                  </a:lnTo>
                  <a:lnTo>
                    <a:pt x="87630" y="1524240"/>
                  </a:lnTo>
                  <a:cubicBezTo>
                    <a:pt x="91440" y="1476792"/>
                    <a:pt x="88900" y="1458795"/>
                    <a:pt x="85090" y="1437525"/>
                  </a:cubicBezTo>
                  <a:cubicBezTo>
                    <a:pt x="81280" y="1417891"/>
                    <a:pt x="77470" y="1394985"/>
                    <a:pt x="78740" y="1336085"/>
                  </a:cubicBezTo>
                  <a:cubicBezTo>
                    <a:pt x="80010" y="1314815"/>
                    <a:pt x="80010" y="1300090"/>
                    <a:pt x="81280" y="1293545"/>
                  </a:cubicBezTo>
                  <a:lnTo>
                    <a:pt x="85090" y="1293545"/>
                  </a:lnTo>
                  <a:lnTo>
                    <a:pt x="81280" y="1201922"/>
                  </a:lnTo>
                  <a:lnTo>
                    <a:pt x="81280" y="1197013"/>
                  </a:lnTo>
                  <a:lnTo>
                    <a:pt x="83820" y="1197013"/>
                  </a:lnTo>
                  <a:lnTo>
                    <a:pt x="82550" y="1097209"/>
                  </a:lnTo>
                  <a:lnTo>
                    <a:pt x="87630" y="1108662"/>
                  </a:lnTo>
                  <a:lnTo>
                    <a:pt x="82550" y="1067758"/>
                  </a:lnTo>
                  <a:cubicBezTo>
                    <a:pt x="81280" y="1056306"/>
                    <a:pt x="78740" y="1038308"/>
                    <a:pt x="77470" y="1018674"/>
                  </a:cubicBezTo>
                  <a:lnTo>
                    <a:pt x="81280" y="1000677"/>
                  </a:lnTo>
                  <a:cubicBezTo>
                    <a:pt x="90170" y="963046"/>
                    <a:pt x="88900" y="945048"/>
                    <a:pt x="87630" y="917234"/>
                  </a:cubicBezTo>
                  <a:cubicBezTo>
                    <a:pt x="86360" y="905781"/>
                    <a:pt x="86360" y="892692"/>
                    <a:pt x="85090" y="874695"/>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6420" y="83820"/>
                    <a:pt x="953209" y="85090"/>
                    <a:pt x="1031925" y="85090"/>
                  </a:cubicBezTo>
                  <a:lnTo>
                    <a:pt x="1086787" y="85090"/>
                  </a:lnTo>
                  <a:lnTo>
                    <a:pt x="1065320" y="80010"/>
                  </a:lnTo>
                  <a:cubicBezTo>
                    <a:pt x="1079632" y="80010"/>
                    <a:pt x="1089173" y="81280"/>
                    <a:pt x="1101099" y="81280"/>
                  </a:cubicBezTo>
                  <a:cubicBezTo>
                    <a:pt x="1108255" y="81280"/>
                    <a:pt x="1115411" y="82550"/>
                    <a:pt x="1122567" y="82550"/>
                  </a:cubicBezTo>
                  <a:lnTo>
                    <a:pt x="1127338" y="82550"/>
                  </a:lnTo>
                  <a:cubicBezTo>
                    <a:pt x="1134494" y="81280"/>
                    <a:pt x="1144035" y="80010"/>
                    <a:pt x="1148806" y="77470"/>
                  </a:cubicBezTo>
                  <a:lnTo>
                    <a:pt x="1148806" y="78740"/>
                  </a:lnTo>
                  <a:cubicBezTo>
                    <a:pt x="1203668" y="83820"/>
                    <a:pt x="1241833" y="82550"/>
                    <a:pt x="1272843" y="78740"/>
                  </a:cubicBezTo>
                  <a:lnTo>
                    <a:pt x="1277613" y="78740"/>
                  </a:lnTo>
                  <a:cubicBezTo>
                    <a:pt x="1392109" y="78740"/>
                    <a:pt x="1520916" y="78740"/>
                    <a:pt x="1549540" y="86360"/>
                  </a:cubicBezTo>
                  <a:lnTo>
                    <a:pt x="1554311" y="86360"/>
                  </a:lnTo>
                  <a:cubicBezTo>
                    <a:pt x="1597246" y="86360"/>
                    <a:pt x="1606788" y="86360"/>
                    <a:pt x="1609173" y="80010"/>
                  </a:cubicBezTo>
                  <a:lnTo>
                    <a:pt x="1628256" y="80010"/>
                  </a:lnTo>
                  <a:lnTo>
                    <a:pt x="1659265" y="83820"/>
                  </a:lnTo>
                  <a:lnTo>
                    <a:pt x="1687889" y="78740"/>
                  </a:lnTo>
                  <a:cubicBezTo>
                    <a:pt x="1702201" y="78740"/>
                    <a:pt x="1716512" y="78740"/>
                    <a:pt x="1726054" y="80010"/>
                  </a:cubicBezTo>
                  <a:lnTo>
                    <a:pt x="1726054" y="88900"/>
                  </a:lnTo>
                  <a:cubicBezTo>
                    <a:pt x="1785687" y="91440"/>
                    <a:pt x="1873944" y="90170"/>
                    <a:pt x="1938348" y="88900"/>
                  </a:cubicBezTo>
                  <a:cubicBezTo>
                    <a:pt x="1966971" y="88900"/>
                    <a:pt x="1993210" y="87630"/>
                    <a:pt x="2007522" y="87630"/>
                  </a:cubicBezTo>
                  <a:lnTo>
                    <a:pt x="2007522" y="85090"/>
                  </a:lnTo>
                  <a:lnTo>
                    <a:pt x="2203118" y="85090"/>
                  </a:lnTo>
                  <a:lnTo>
                    <a:pt x="2203118" y="87630"/>
                  </a:lnTo>
                  <a:cubicBezTo>
                    <a:pt x="2210274" y="86360"/>
                    <a:pt x="2217430" y="86360"/>
                    <a:pt x="2222201" y="85090"/>
                  </a:cubicBezTo>
                  <a:lnTo>
                    <a:pt x="2286605" y="85090"/>
                  </a:lnTo>
                  <a:cubicBezTo>
                    <a:pt x="2455962" y="85090"/>
                    <a:pt x="2632476" y="85090"/>
                    <a:pt x="2787522" y="81280"/>
                  </a:cubicBezTo>
                  <a:lnTo>
                    <a:pt x="2797064" y="81280"/>
                  </a:lnTo>
                  <a:cubicBezTo>
                    <a:pt x="2813761" y="81280"/>
                    <a:pt x="2828073" y="80010"/>
                    <a:pt x="2844770" y="80010"/>
                  </a:cubicBezTo>
                  <a:lnTo>
                    <a:pt x="2925871" y="77470"/>
                  </a:lnTo>
                  <a:lnTo>
                    <a:pt x="2909174" y="74930"/>
                  </a:lnTo>
                  <a:lnTo>
                    <a:pt x="2944954" y="74930"/>
                  </a:lnTo>
                  <a:cubicBezTo>
                    <a:pt x="2956880" y="78740"/>
                    <a:pt x="2978348" y="81280"/>
                    <a:pt x="2992660" y="83820"/>
                  </a:cubicBezTo>
                  <a:lnTo>
                    <a:pt x="2995045" y="77470"/>
                  </a:lnTo>
                  <a:lnTo>
                    <a:pt x="2997431" y="82550"/>
                  </a:lnTo>
                  <a:cubicBezTo>
                    <a:pt x="3004587" y="81280"/>
                    <a:pt x="3049908" y="82550"/>
                    <a:pt x="3088073" y="82550"/>
                  </a:cubicBezTo>
                  <a:lnTo>
                    <a:pt x="3197798" y="82550"/>
                  </a:lnTo>
                  <a:lnTo>
                    <a:pt x="3197798" y="78740"/>
                  </a:lnTo>
                  <a:cubicBezTo>
                    <a:pt x="3207339" y="78740"/>
                    <a:pt x="3214495" y="78740"/>
                    <a:pt x="3224036" y="77470"/>
                  </a:cubicBezTo>
                  <a:lnTo>
                    <a:pt x="3226422" y="77470"/>
                  </a:lnTo>
                  <a:cubicBezTo>
                    <a:pt x="3252660" y="76200"/>
                    <a:pt x="3281284" y="74930"/>
                    <a:pt x="3314679" y="73660"/>
                  </a:cubicBezTo>
                  <a:cubicBezTo>
                    <a:pt x="3312293" y="74930"/>
                    <a:pt x="3312293" y="76200"/>
                    <a:pt x="3309908" y="77470"/>
                  </a:cubicBezTo>
                  <a:cubicBezTo>
                    <a:pt x="3307523" y="83820"/>
                    <a:pt x="3321834" y="87630"/>
                    <a:pt x="3328991" y="88900"/>
                  </a:cubicBezTo>
                  <a:lnTo>
                    <a:pt x="3333761" y="88900"/>
                  </a:lnTo>
                  <a:cubicBezTo>
                    <a:pt x="3398165" y="90170"/>
                    <a:pt x="3410091" y="88900"/>
                    <a:pt x="3419633" y="85090"/>
                  </a:cubicBezTo>
                  <a:cubicBezTo>
                    <a:pt x="3422018" y="83820"/>
                    <a:pt x="3426789" y="82550"/>
                    <a:pt x="3481651" y="83820"/>
                  </a:cubicBezTo>
                  <a:lnTo>
                    <a:pt x="3486422" y="83820"/>
                  </a:lnTo>
                  <a:cubicBezTo>
                    <a:pt x="3493578" y="82550"/>
                    <a:pt x="3498348" y="81280"/>
                    <a:pt x="3500734" y="80010"/>
                  </a:cubicBezTo>
                  <a:cubicBezTo>
                    <a:pt x="3562752" y="78740"/>
                    <a:pt x="3584220" y="77470"/>
                    <a:pt x="3600917" y="76200"/>
                  </a:cubicBezTo>
                  <a:lnTo>
                    <a:pt x="3660550" y="78740"/>
                  </a:lnTo>
                  <a:cubicBezTo>
                    <a:pt x="3682018" y="80010"/>
                    <a:pt x="3693945" y="80010"/>
                    <a:pt x="3701101" y="81280"/>
                  </a:cubicBezTo>
                  <a:lnTo>
                    <a:pt x="3701101" y="90170"/>
                  </a:lnTo>
                  <a:lnTo>
                    <a:pt x="3984954" y="92710"/>
                  </a:lnTo>
                  <a:lnTo>
                    <a:pt x="3975413" y="91440"/>
                  </a:lnTo>
                  <a:cubicBezTo>
                    <a:pt x="3994495" y="90170"/>
                    <a:pt x="4032661" y="87630"/>
                    <a:pt x="4058899" y="87630"/>
                  </a:cubicBezTo>
                  <a:cubicBezTo>
                    <a:pt x="4116147" y="85090"/>
                    <a:pt x="4140000" y="83820"/>
                    <a:pt x="4148995" y="81280"/>
                  </a:cubicBezTo>
                  <a:lnTo>
                    <a:pt x="4159155" y="81280"/>
                  </a:lnTo>
                  <a:lnTo>
                    <a:pt x="4161695" y="85090"/>
                  </a:lnTo>
                  <a:lnTo>
                    <a:pt x="4161695" y="63500"/>
                  </a:lnTo>
                  <a:lnTo>
                    <a:pt x="4164235" y="63500"/>
                  </a:lnTo>
                  <a:lnTo>
                    <a:pt x="4162965" y="85090"/>
                  </a:lnTo>
                  <a:lnTo>
                    <a:pt x="4166775" y="83820"/>
                  </a:lnTo>
                  <a:cubicBezTo>
                    <a:pt x="4173125" y="82550"/>
                    <a:pt x="4198525" y="81280"/>
                    <a:pt x="4225195" y="80010"/>
                  </a:cubicBezTo>
                  <a:lnTo>
                    <a:pt x="4225195" y="85090"/>
                  </a:lnTo>
                  <a:cubicBezTo>
                    <a:pt x="4249325" y="86360"/>
                    <a:pt x="4269645" y="85090"/>
                    <a:pt x="4289965" y="82550"/>
                  </a:cubicBezTo>
                  <a:cubicBezTo>
                    <a:pt x="4316635" y="80010"/>
                    <a:pt x="4343305" y="77470"/>
                    <a:pt x="4380135" y="82550"/>
                  </a:cubicBezTo>
                  <a:cubicBezTo>
                    <a:pt x="4389025" y="82550"/>
                    <a:pt x="4401725" y="85090"/>
                    <a:pt x="4414425" y="86360"/>
                  </a:cubicBezTo>
                  <a:cubicBezTo>
                    <a:pt x="4442365" y="90170"/>
                    <a:pt x="4452525" y="91440"/>
                    <a:pt x="4457605" y="86360"/>
                  </a:cubicBezTo>
                  <a:lnTo>
                    <a:pt x="4458875" y="85090"/>
                  </a:lnTo>
                  <a:cubicBezTo>
                    <a:pt x="4466495" y="85090"/>
                    <a:pt x="4474115" y="85090"/>
                    <a:pt x="4483005" y="83820"/>
                  </a:cubicBezTo>
                  <a:cubicBezTo>
                    <a:pt x="4505865" y="82550"/>
                    <a:pt x="4528725" y="81280"/>
                    <a:pt x="4555395" y="85090"/>
                  </a:cubicBezTo>
                  <a:lnTo>
                    <a:pt x="4557935" y="85090"/>
                  </a:lnTo>
                  <a:cubicBezTo>
                    <a:pt x="4559205" y="85090"/>
                    <a:pt x="4560475" y="85090"/>
                    <a:pt x="4560475" y="83820"/>
                  </a:cubicBezTo>
                  <a:lnTo>
                    <a:pt x="4574445" y="86360"/>
                  </a:lnTo>
                  <a:cubicBezTo>
                    <a:pt x="4587145" y="88900"/>
                    <a:pt x="4610005" y="87630"/>
                    <a:pt x="4630325" y="86360"/>
                  </a:cubicBezTo>
                  <a:cubicBezTo>
                    <a:pt x="4640485" y="86360"/>
                    <a:pt x="4651915" y="85090"/>
                    <a:pt x="4658265" y="85090"/>
                  </a:cubicBezTo>
                  <a:lnTo>
                    <a:pt x="4659535" y="90170"/>
                  </a:lnTo>
                  <a:cubicBezTo>
                    <a:pt x="4681125" y="83820"/>
                    <a:pt x="4707795" y="83820"/>
                    <a:pt x="4738275" y="85090"/>
                  </a:cubicBezTo>
                  <a:cubicBezTo>
                    <a:pt x="4762405" y="86360"/>
                    <a:pt x="4790345" y="86360"/>
                    <a:pt x="4819555" y="83820"/>
                  </a:cubicBezTo>
                  <a:lnTo>
                    <a:pt x="4815745" y="87630"/>
                  </a:lnTo>
                  <a:lnTo>
                    <a:pt x="4838605" y="85090"/>
                  </a:lnTo>
                  <a:cubicBezTo>
                    <a:pt x="4841145" y="85090"/>
                    <a:pt x="4843685" y="85090"/>
                    <a:pt x="4847495" y="83820"/>
                  </a:cubicBezTo>
                  <a:lnTo>
                    <a:pt x="4848765" y="90170"/>
                  </a:lnTo>
                  <a:cubicBezTo>
                    <a:pt x="4865275" y="88900"/>
                    <a:pt x="4881785" y="87630"/>
                    <a:pt x="4903375" y="88900"/>
                  </a:cubicBezTo>
                  <a:lnTo>
                    <a:pt x="4907185" y="88900"/>
                  </a:lnTo>
                  <a:lnTo>
                    <a:pt x="4917345" y="90170"/>
                  </a:lnTo>
                  <a:lnTo>
                    <a:pt x="4917345" y="109220"/>
                  </a:lnTo>
                  <a:lnTo>
                    <a:pt x="4930045" y="109220"/>
                  </a:lnTo>
                  <a:lnTo>
                    <a:pt x="4930045" y="115570"/>
                  </a:lnTo>
                  <a:cubicBezTo>
                    <a:pt x="4928775" y="129540"/>
                    <a:pt x="4927505" y="138430"/>
                    <a:pt x="4924965" y="148590"/>
                  </a:cubicBezTo>
                  <a:lnTo>
                    <a:pt x="4924965" y="151130"/>
                  </a:lnTo>
                  <a:cubicBezTo>
                    <a:pt x="4919885" y="176530"/>
                    <a:pt x="4916075" y="201930"/>
                    <a:pt x="4917345" y="271780"/>
                  </a:cubicBezTo>
                  <a:lnTo>
                    <a:pt x="4921155" y="271780"/>
                  </a:lnTo>
                  <a:cubicBezTo>
                    <a:pt x="4919885" y="293370"/>
                    <a:pt x="4918615" y="311150"/>
                    <a:pt x="4916075" y="321310"/>
                  </a:cubicBezTo>
                  <a:cubicBezTo>
                    <a:pt x="4916075" y="369570"/>
                    <a:pt x="4917345" y="372110"/>
                    <a:pt x="4923695" y="372110"/>
                  </a:cubicBezTo>
                  <a:cubicBezTo>
                    <a:pt x="4923695" y="384810"/>
                    <a:pt x="4924965" y="394970"/>
                    <a:pt x="4927505" y="407670"/>
                  </a:cubicBezTo>
                  <a:cubicBezTo>
                    <a:pt x="4928775" y="417830"/>
                    <a:pt x="4931315" y="429260"/>
                    <a:pt x="4931315" y="443230"/>
                  </a:cubicBezTo>
                  <a:lnTo>
                    <a:pt x="4926235" y="443230"/>
                  </a:lnTo>
                  <a:lnTo>
                    <a:pt x="4926235" y="449580"/>
                  </a:lnTo>
                  <a:cubicBezTo>
                    <a:pt x="4923695" y="513080"/>
                    <a:pt x="4927505" y="520700"/>
                    <a:pt x="4931315" y="528320"/>
                  </a:cubicBezTo>
                  <a:cubicBezTo>
                    <a:pt x="4932585" y="530860"/>
                    <a:pt x="4933855" y="534670"/>
                    <a:pt x="4935125" y="544830"/>
                  </a:cubicBezTo>
                  <a:lnTo>
                    <a:pt x="4926235" y="546100"/>
                  </a:lnTo>
                  <a:close/>
                  <a:moveTo>
                    <a:pt x="4930045" y="756920"/>
                  </a:moveTo>
                  <a:lnTo>
                    <a:pt x="4927505" y="751840"/>
                  </a:lnTo>
                  <a:lnTo>
                    <a:pt x="4928775" y="745490"/>
                  </a:lnTo>
                  <a:cubicBezTo>
                    <a:pt x="4930045" y="750570"/>
                    <a:pt x="4930045" y="754380"/>
                    <a:pt x="4930045" y="756920"/>
                  </a:cubicBezTo>
                  <a:close/>
                  <a:moveTo>
                    <a:pt x="73660" y="3221796"/>
                  </a:moveTo>
                  <a:lnTo>
                    <a:pt x="76200" y="3226876"/>
                  </a:lnTo>
                  <a:lnTo>
                    <a:pt x="74930" y="3233226"/>
                  </a:lnTo>
                  <a:cubicBezTo>
                    <a:pt x="73660" y="3229416"/>
                    <a:pt x="73660" y="3225606"/>
                    <a:pt x="73660" y="3221796"/>
                  </a:cubicBezTo>
                  <a:close/>
                  <a:moveTo>
                    <a:pt x="4965605" y="628650"/>
                  </a:moveTo>
                  <a:lnTo>
                    <a:pt x="4965605" y="619760"/>
                  </a:lnTo>
                  <a:cubicBezTo>
                    <a:pt x="4965605" y="623570"/>
                    <a:pt x="4966875" y="626110"/>
                    <a:pt x="4966875" y="628650"/>
                  </a:cubicBezTo>
                  <a:lnTo>
                    <a:pt x="4965605" y="628650"/>
                  </a:lnTo>
                  <a:close/>
                  <a:moveTo>
                    <a:pt x="4994815" y="1453886"/>
                  </a:moveTo>
                  <a:lnTo>
                    <a:pt x="4991005" y="1452250"/>
                  </a:lnTo>
                  <a:cubicBezTo>
                    <a:pt x="4992275" y="1452250"/>
                    <a:pt x="4993545" y="1453886"/>
                    <a:pt x="4994815" y="1453886"/>
                  </a:cubicBezTo>
                  <a:close/>
                </a:path>
              </a:pathLst>
            </a:custGeom>
            <a:solidFill>
              <a:srgbClr val="DFD4BA"/>
            </a:solidFill>
          </p:spPr>
        </p:sp>
      </p:grpSp>
      <p:grpSp>
        <p:nvGrpSpPr>
          <p:cNvPr name="Group 5" id="5"/>
          <p:cNvGrpSpPr/>
          <p:nvPr/>
        </p:nvGrpSpPr>
        <p:grpSpPr>
          <a:xfrm rot="-196457">
            <a:off x="2249976" y="1982797"/>
            <a:ext cx="13722665" cy="10020906"/>
            <a:chOff x="0" y="0"/>
            <a:chExt cx="4274543" cy="3121463"/>
          </a:xfrm>
        </p:grpSpPr>
        <p:sp>
          <p:nvSpPr>
            <p:cNvPr name="Freeform 6" id="6"/>
            <p:cNvSpPr/>
            <p:nvPr/>
          </p:nvSpPr>
          <p:spPr>
            <a:xfrm flipH="false" flipV="false" rot="0">
              <a:off x="0" y="0"/>
              <a:ext cx="4274543" cy="3121463"/>
            </a:xfrm>
            <a:custGeom>
              <a:avLst/>
              <a:gdLst/>
              <a:ahLst/>
              <a:cxnLst/>
              <a:rect r="r" b="b" t="t" l="l"/>
              <a:pathLst>
                <a:path h="3121463" w="4274543">
                  <a:moveTo>
                    <a:pt x="0" y="0"/>
                  </a:moveTo>
                  <a:lnTo>
                    <a:pt x="4274543" y="0"/>
                  </a:lnTo>
                  <a:lnTo>
                    <a:pt x="4274543" y="3121463"/>
                  </a:lnTo>
                  <a:lnTo>
                    <a:pt x="0" y="3121463"/>
                  </a:lnTo>
                  <a:close/>
                </a:path>
              </a:pathLst>
            </a:custGeom>
            <a:solidFill>
              <a:srgbClr val="DFD4BA"/>
            </a:solidFill>
          </p:spPr>
        </p:sp>
      </p:grpSp>
      <p:sp>
        <p:nvSpPr>
          <p:cNvPr name="Freeform 7" id="7"/>
          <p:cNvSpPr/>
          <p:nvPr/>
        </p:nvSpPr>
        <p:spPr>
          <a:xfrm flipH="false" flipV="false" rot="27259">
            <a:off x="8260855" y="1035416"/>
            <a:ext cx="1700908" cy="1733409"/>
          </a:xfrm>
          <a:custGeom>
            <a:avLst/>
            <a:gdLst/>
            <a:ahLst/>
            <a:cxnLst/>
            <a:rect r="r" b="b" t="t" l="l"/>
            <a:pathLst>
              <a:path h="1733409" w="1700908">
                <a:moveTo>
                  <a:pt x="0" y="0"/>
                </a:moveTo>
                <a:lnTo>
                  <a:pt x="1700908" y="0"/>
                </a:lnTo>
                <a:lnTo>
                  <a:pt x="1700908" y="1733409"/>
                </a:lnTo>
                <a:lnTo>
                  <a:pt x="0" y="1733409"/>
                </a:lnTo>
                <a:lnTo>
                  <a:pt x="0" y="0"/>
                </a:lnTo>
                <a:close/>
              </a:path>
            </a:pathLst>
          </a:custGeom>
          <a:blipFill>
            <a:blip r:embed="rId4"/>
            <a:stretch>
              <a:fillRect l="0" t="0" r="0" b="0"/>
            </a:stretch>
          </a:blipFill>
        </p:spPr>
      </p:sp>
      <p:sp>
        <p:nvSpPr>
          <p:cNvPr name="Freeform 8" id="8"/>
          <p:cNvSpPr/>
          <p:nvPr/>
        </p:nvSpPr>
        <p:spPr>
          <a:xfrm flipH="false" flipV="false" rot="132959">
            <a:off x="13949016" y="3751356"/>
            <a:ext cx="4034366" cy="5965791"/>
          </a:xfrm>
          <a:custGeom>
            <a:avLst/>
            <a:gdLst/>
            <a:ahLst/>
            <a:cxnLst/>
            <a:rect r="r" b="b" t="t" l="l"/>
            <a:pathLst>
              <a:path h="5965791" w="4034366">
                <a:moveTo>
                  <a:pt x="0" y="0"/>
                </a:moveTo>
                <a:lnTo>
                  <a:pt x="4034366" y="0"/>
                </a:lnTo>
                <a:lnTo>
                  <a:pt x="4034366" y="5965791"/>
                </a:lnTo>
                <a:lnTo>
                  <a:pt x="0" y="5965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955658">
            <a:off x="841386" y="805596"/>
            <a:ext cx="3512028" cy="4568491"/>
          </a:xfrm>
          <a:custGeom>
            <a:avLst/>
            <a:gdLst/>
            <a:ahLst/>
            <a:cxnLst/>
            <a:rect r="r" b="b" t="t" l="l"/>
            <a:pathLst>
              <a:path h="4568491" w="3512028">
                <a:moveTo>
                  <a:pt x="0" y="0"/>
                </a:moveTo>
                <a:lnTo>
                  <a:pt x="3512028" y="0"/>
                </a:lnTo>
                <a:lnTo>
                  <a:pt x="3512028" y="4568491"/>
                </a:lnTo>
                <a:lnTo>
                  <a:pt x="0" y="4568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89580" y="7655172"/>
            <a:ext cx="4896624" cy="6139968"/>
          </a:xfrm>
          <a:custGeom>
            <a:avLst/>
            <a:gdLst/>
            <a:ahLst/>
            <a:cxnLst/>
            <a:rect r="r" b="b" t="t" l="l"/>
            <a:pathLst>
              <a:path h="6139968" w="4896624">
                <a:moveTo>
                  <a:pt x="0" y="0"/>
                </a:moveTo>
                <a:lnTo>
                  <a:pt x="4896624" y="0"/>
                </a:lnTo>
                <a:lnTo>
                  <a:pt x="4896624" y="6139967"/>
                </a:lnTo>
                <a:lnTo>
                  <a:pt x="0" y="61399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207044" y="5143500"/>
            <a:ext cx="9325227" cy="1904752"/>
            <a:chOff x="0" y="0"/>
            <a:chExt cx="2456027" cy="501663"/>
          </a:xfrm>
        </p:grpSpPr>
        <p:sp>
          <p:nvSpPr>
            <p:cNvPr name="Freeform 12" id="12"/>
            <p:cNvSpPr/>
            <p:nvPr/>
          </p:nvSpPr>
          <p:spPr>
            <a:xfrm flipH="false" flipV="false" rot="0">
              <a:off x="0" y="0"/>
              <a:ext cx="2456027" cy="501663"/>
            </a:xfrm>
            <a:custGeom>
              <a:avLst/>
              <a:gdLst/>
              <a:ahLst/>
              <a:cxnLst/>
              <a:rect r="r" b="b" t="t" l="l"/>
              <a:pathLst>
                <a:path h="501663" w="2456027">
                  <a:moveTo>
                    <a:pt x="42341" y="0"/>
                  </a:moveTo>
                  <a:lnTo>
                    <a:pt x="2413686" y="0"/>
                  </a:lnTo>
                  <a:cubicBezTo>
                    <a:pt x="2437070" y="0"/>
                    <a:pt x="2456027" y="18957"/>
                    <a:pt x="2456027" y="42341"/>
                  </a:cubicBezTo>
                  <a:lnTo>
                    <a:pt x="2456027" y="459322"/>
                  </a:lnTo>
                  <a:cubicBezTo>
                    <a:pt x="2456027" y="482706"/>
                    <a:pt x="2437070" y="501663"/>
                    <a:pt x="2413686" y="501663"/>
                  </a:cubicBezTo>
                  <a:lnTo>
                    <a:pt x="42341" y="501663"/>
                  </a:lnTo>
                  <a:cubicBezTo>
                    <a:pt x="18957" y="501663"/>
                    <a:pt x="0" y="482706"/>
                    <a:pt x="0" y="459322"/>
                  </a:cubicBezTo>
                  <a:lnTo>
                    <a:pt x="0" y="42341"/>
                  </a:lnTo>
                  <a:cubicBezTo>
                    <a:pt x="0" y="18957"/>
                    <a:pt x="18957" y="0"/>
                    <a:pt x="42341" y="0"/>
                  </a:cubicBezTo>
                  <a:close/>
                </a:path>
              </a:pathLst>
            </a:custGeom>
            <a:solidFill>
              <a:srgbClr val="9C601D"/>
            </a:solidFill>
          </p:spPr>
        </p:sp>
        <p:sp>
          <p:nvSpPr>
            <p:cNvPr name="TextBox 13" id="13"/>
            <p:cNvSpPr txBox="true"/>
            <p:nvPr/>
          </p:nvSpPr>
          <p:spPr>
            <a:xfrm>
              <a:off x="0" y="-38100"/>
              <a:ext cx="2456027" cy="53976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3835185" y="2174364"/>
            <a:ext cx="1460907" cy="1494534"/>
          </a:xfrm>
          <a:custGeom>
            <a:avLst/>
            <a:gdLst/>
            <a:ahLst/>
            <a:cxnLst/>
            <a:rect r="r" b="b" t="t" l="l"/>
            <a:pathLst>
              <a:path h="1494534" w="1460907">
                <a:moveTo>
                  <a:pt x="0" y="0"/>
                </a:moveTo>
                <a:lnTo>
                  <a:pt x="1460908" y="0"/>
                </a:lnTo>
                <a:lnTo>
                  <a:pt x="1460908" y="1494534"/>
                </a:lnTo>
                <a:lnTo>
                  <a:pt x="0" y="14945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true" flipV="false" rot="0">
            <a:off x="3092548" y="8182440"/>
            <a:ext cx="1341172" cy="1372043"/>
          </a:xfrm>
          <a:custGeom>
            <a:avLst/>
            <a:gdLst/>
            <a:ahLst/>
            <a:cxnLst/>
            <a:rect r="r" b="b" t="t" l="l"/>
            <a:pathLst>
              <a:path h="1372043" w="1341172">
                <a:moveTo>
                  <a:pt x="1341172" y="0"/>
                </a:moveTo>
                <a:lnTo>
                  <a:pt x="0" y="0"/>
                </a:lnTo>
                <a:lnTo>
                  <a:pt x="0" y="1372043"/>
                </a:lnTo>
                <a:lnTo>
                  <a:pt x="1341172" y="1372043"/>
                </a:lnTo>
                <a:lnTo>
                  <a:pt x="134117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5292090" y="5029628"/>
            <a:ext cx="7210436" cy="1808645"/>
          </a:xfrm>
          <a:prstGeom prst="rect">
            <a:avLst/>
          </a:prstGeom>
        </p:spPr>
        <p:txBody>
          <a:bodyPr anchor="t" rtlCol="false" tIns="0" lIns="0" bIns="0" rIns="0">
            <a:spAutoFit/>
          </a:bodyPr>
          <a:lstStyle/>
          <a:p>
            <a:pPr algn="ctr">
              <a:lnSpc>
                <a:spcPts val="14701"/>
              </a:lnSpc>
            </a:pPr>
            <a:r>
              <a:rPr lang="en-US" sz="10501">
                <a:solidFill>
                  <a:srgbClr val="FFFFFF"/>
                </a:solidFill>
                <a:latin typeface="Gagalin"/>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9876054">
            <a:off x="12686635" y="4438585"/>
            <a:ext cx="6988651" cy="7233010"/>
          </a:xfrm>
          <a:custGeom>
            <a:avLst/>
            <a:gdLst/>
            <a:ahLst/>
            <a:cxnLst/>
            <a:rect r="r" b="b" t="t" l="l"/>
            <a:pathLst>
              <a:path h="7233010" w="6988651">
                <a:moveTo>
                  <a:pt x="0" y="0"/>
                </a:moveTo>
                <a:lnTo>
                  <a:pt x="6988652" y="0"/>
                </a:lnTo>
                <a:lnTo>
                  <a:pt x="6988652" y="7233010"/>
                </a:lnTo>
                <a:lnTo>
                  <a:pt x="0" y="723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92588">
            <a:off x="1958774" y="1420477"/>
            <a:ext cx="11734042" cy="8014891"/>
            <a:chOff x="0" y="0"/>
            <a:chExt cx="5003705" cy="3417761"/>
          </a:xfrm>
        </p:grpSpPr>
        <p:sp>
          <p:nvSpPr>
            <p:cNvPr name="Freeform 7" id="7"/>
            <p:cNvSpPr/>
            <p:nvPr/>
          </p:nvSpPr>
          <p:spPr>
            <a:xfrm flipH="false" flipV="false" rot="0">
              <a:off x="0" y="-2540"/>
              <a:ext cx="5003705" cy="3420301"/>
            </a:xfrm>
            <a:custGeom>
              <a:avLst/>
              <a:gdLst/>
              <a:ahLst/>
              <a:cxnLst/>
              <a:rect r="r" b="b" t="t" l="l"/>
              <a:pathLst>
                <a:path h="3420301" w="5003705">
                  <a:moveTo>
                    <a:pt x="5001165" y="1080372"/>
                  </a:moveTo>
                  <a:lnTo>
                    <a:pt x="5003705" y="1065584"/>
                  </a:lnTo>
                  <a:lnTo>
                    <a:pt x="4997355" y="1069281"/>
                  </a:lnTo>
                  <a:lnTo>
                    <a:pt x="4997355" y="1045865"/>
                  </a:lnTo>
                  <a:cubicBezTo>
                    <a:pt x="4997355" y="1044632"/>
                    <a:pt x="4996085" y="1040935"/>
                    <a:pt x="4994815" y="1036006"/>
                  </a:cubicBezTo>
                  <a:lnTo>
                    <a:pt x="4994815" y="1033541"/>
                  </a:lnTo>
                  <a:lnTo>
                    <a:pt x="4993545" y="1033541"/>
                  </a:lnTo>
                  <a:cubicBezTo>
                    <a:pt x="4992275" y="1028611"/>
                    <a:pt x="4988465" y="1028611"/>
                    <a:pt x="4987195" y="1028611"/>
                  </a:cubicBezTo>
                  <a:cubicBezTo>
                    <a:pt x="4987195" y="989174"/>
                    <a:pt x="4988465" y="948505"/>
                    <a:pt x="4989735" y="909068"/>
                  </a:cubicBezTo>
                  <a:cubicBezTo>
                    <a:pt x="4989735" y="897976"/>
                    <a:pt x="4991005" y="888117"/>
                    <a:pt x="4991005" y="877025"/>
                  </a:cubicBezTo>
                  <a:lnTo>
                    <a:pt x="4994815" y="877025"/>
                  </a:lnTo>
                  <a:lnTo>
                    <a:pt x="4994815" y="847090"/>
                  </a:lnTo>
                  <a:lnTo>
                    <a:pt x="4998625" y="847090"/>
                  </a:lnTo>
                  <a:lnTo>
                    <a:pt x="4998625" y="816610"/>
                  </a:lnTo>
                  <a:cubicBezTo>
                    <a:pt x="5001165" y="781050"/>
                    <a:pt x="5003705" y="726440"/>
                    <a:pt x="5001165" y="692150"/>
                  </a:cubicBezTo>
                  <a:cubicBezTo>
                    <a:pt x="5002435" y="674370"/>
                    <a:pt x="4999895" y="652780"/>
                    <a:pt x="4998625" y="641350"/>
                  </a:cubicBezTo>
                  <a:lnTo>
                    <a:pt x="4999895" y="641350"/>
                  </a:lnTo>
                  <a:lnTo>
                    <a:pt x="4996085" y="542290"/>
                  </a:lnTo>
                  <a:lnTo>
                    <a:pt x="4997355" y="541020"/>
                  </a:lnTo>
                  <a:lnTo>
                    <a:pt x="4997355" y="537210"/>
                  </a:lnTo>
                  <a:cubicBezTo>
                    <a:pt x="4997355" y="502920"/>
                    <a:pt x="4996085" y="468630"/>
                    <a:pt x="4996085" y="431800"/>
                  </a:cubicBezTo>
                  <a:cubicBezTo>
                    <a:pt x="4993545" y="361950"/>
                    <a:pt x="4992275" y="290830"/>
                    <a:pt x="4998625" y="213360"/>
                  </a:cubicBezTo>
                  <a:lnTo>
                    <a:pt x="4998625" y="207010"/>
                  </a:lnTo>
                  <a:cubicBezTo>
                    <a:pt x="4997355" y="191770"/>
                    <a:pt x="4997355" y="176530"/>
                    <a:pt x="4997355" y="158750"/>
                  </a:cubicBezTo>
                  <a:lnTo>
                    <a:pt x="4997355" y="80010"/>
                  </a:lnTo>
                  <a:lnTo>
                    <a:pt x="5002435" y="59690"/>
                  </a:lnTo>
                  <a:lnTo>
                    <a:pt x="5002435" y="8890"/>
                  </a:lnTo>
                  <a:lnTo>
                    <a:pt x="4996085" y="8890"/>
                  </a:lnTo>
                  <a:cubicBezTo>
                    <a:pt x="4957985" y="8890"/>
                    <a:pt x="4902105" y="7620"/>
                    <a:pt x="4886865" y="7620"/>
                  </a:cubicBezTo>
                  <a:cubicBezTo>
                    <a:pt x="4858925" y="7620"/>
                    <a:pt x="4843685" y="7620"/>
                    <a:pt x="4836065" y="8890"/>
                  </a:cubicBezTo>
                  <a:cubicBezTo>
                    <a:pt x="4803045" y="0"/>
                    <a:pt x="4724305" y="1270"/>
                    <a:pt x="4648105" y="3810"/>
                  </a:cubicBezTo>
                  <a:cubicBezTo>
                    <a:pt x="4610005" y="5080"/>
                    <a:pt x="4573175" y="5080"/>
                    <a:pt x="4547775" y="3810"/>
                  </a:cubicBezTo>
                  <a:lnTo>
                    <a:pt x="4543965" y="3810"/>
                  </a:lnTo>
                  <a:lnTo>
                    <a:pt x="4541425" y="10160"/>
                  </a:lnTo>
                  <a:cubicBezTo>
                    <a:pt x="4490625" y="10160"/>
                    <a:pt x="4441095" y="11430"/>
                    <a:pt x="4376325" y="13970"/>
                  </a:cubicBezTo>
                  <a:lnTo>
                    <a:pt x="4364895" y="13970"/>
                  </a:lnTo>
                  <a:lnTo>
                    <a:pt x="4366165" y="16510"/>
                  </a:lnTo>
                  <a:lnTo>
                    <a:pt x="4333145" y="16510"/>
                  </a:lnTo>
                  <a:lnTo>
                    <a:pt x="4333145" y="21590"/>
                  </a:lnTo>
                  <a:cubicBezTo>
                    <a:pt x="4310285" y="21590"/>
                    <a:pt x="4286155" y="20320"/>
                    <a:pt x="4259485" y="19050"/>
                  </a:cubicBezTo>
                  <a:cubicBezTo>
                    <a:pt x="4236625" y="17780"/>
                    <a:pt x="4213765" y="17780"/>
                    <a:pt x="4190905" y="16510"/>
                  </a:cubicBezTo>
                  <a:lnTo>
                    <a:pt x="4190905" y="15240"/>
                  </a:lnTo>
                  <a:cubicBezTo>
                    <a:pt x="4183285" y="13970"/>
                    <a:pt x="4174395" y="13970"/>
                    <a:pt x="4166775" y="12700"/>
                  </a:cubicBezTo>
                  <a:lnTo>
                    <a:pt x="4165505" y="44450"/>
                  </a:lnTo>
                  <a:lnTo>
                    <a:pt x="4161695" y="44450"/>
                  </a:lnTo>
                  <a:lnTo>
                    <a:pt x="4161695" y="13970"/>
                  </a:lnTo>
                  <a:cubicBezTo>
                    <a:pt x="4080367" y="10160"/>
                    <a:pt x="3982569" y="12700"/>
                    <a:pt x="3887156" y="15240"/>
                  </a:cubicBezTo>
                  <a:cubicBezTo>
                    <a:pt x="3789357" y="17780"/>
                    <a:pt x="3696330" y="20320"/>
                    <a:pt x="3610458" y="16510"/>
                  </a:cubicBezTo>
                  <a:cubicBezTo>
                    <a:pt x="3569908" y="17780"/>
                    <a:pt x="3538899" y="17780"/>
                    <a:pt x="3512660" y="16510"/>
                  </a:cubicBezTo>
                  <a:lnTo>
                    <a:pt x="3512660" y="15240"/>
                  </a:lnTo>
                  <a:lnTo>
                    <a:pt x="3431559" y="12700"/>
                  </a:lnTo>
                  <a:lnTo>
                    <a:pt x="3431559" y="16510"/>
                  </a:lnTo>
                  <a:cubicBezTo>
                    <a:pt x="3405321" y="16510"/>
                    <a:pt x="3376697" y="17780"/>
                    <a:pt x="3345688" y="17780"/>
                  </a:cubicBezTo>
                  <a:lnTo>
                    <a:pt x="3326605" y="12700"/>
                  </a:lnTo>
                  <a:lnTo>
                    <a:pt x="3314679" y="12700"/>
                  </a:lnTo>
                  <a:cubicBezTo>
                    <a:pt x="3283669" y="11430"/>
                    <a:pt x="3269357" y="11430"/>
                    <a:pt x="3264587" y="19050"/>
                  </a:cubicBezTo>
                  <a:lnTo>
                    <a:pt x="3264587" y="21590"/>
                  </a:lnTo>
                  <a:cubicBezTo>
                    <a:pt x="3252660" y="22860"/>
                    <a:pt x="3240733" y="22860"/>
                    <a:pt x="3231192" y="24130"/>
                  </a:cubicBezTo>
                  <a:cubicBezTo>
                    <a:pt x="3207339" y="19050"/>
                    <a:pt x="3176330" y="20320"/>
                    <a:pt x="3140550" y="20320"/>
                  </a:cubicBezTo>
                  <a:cubicBezTo>
                    <a:pt x="3104770" y="21590"/>
                    <a:pt x="3066605" y="21590"/>
                    <a:pt x="3040367" y="16510"/>
                  </a:cubicBezTo>
                  <a:lnTo>
                    <a:pt x="3037981" y="15240"/>
                  </a:lnTo>
                  <a:lnTo>
                    <a:pt x="3033210" y="15240"/>
                  </a:lnTo>
                  <a:cubicBezTo>
                    <a:pt x="3021284" y="16510"/>
                    <a:pt x="2973577" y="17780"/>
                    <a:pt x="2928256" y="19050"/>
                  </a:cubicBezTo>
                  <a:cubicBezTo>
                    <a:pt x="2885321" y="20320"/>
                    <a:pt x="2837614" y="21590"/>
                    <a:pt x="2799449" y="22860"/>
                  </a:cubicBezTo>
                  <a:cubicBezTo>
                    <a:pt x="2792293" y="20320"/>
                    <a:pt x="2777981" y="19050"/>
                    <a:pt x="2761284" y="19050"/>
                  </a:cubicBezTo>
                  <a:cubicBezTo>
                    <a:pt x="2706421" y="20320"/>
                    <a:pt x="2644403" y="21590"/>
                    <a:pt x="2568073" y="21590"/>
                  </a:cubicBezTo>
                  <a:lnTo>
                    <a:pt x="2565688" y="20320"/>
                  </a:lnTo>
                  <a:lnTo>
                    <a:pt x="2553761" y="21590"/>
                  </a:lnTo>
                  <a:cubicBezTo>
                    <a:pt x="2503669" y="21590"/>
                    <a:pt x="2453577" y="20320"/>
                    <a:pt x="2403485" y="20320"/>
                  </a:cubicBezTo>
                  <a:lnTo>
                    <a:pt x="2403485" y="17780"/>
                  </a:lnTo>
                  <a:cubicBezTo>
                    <a:pt x="2389173" y="19050"/>
                    <a:pt x="2374862" y="19050"/>
                    <a:pt x="2362935" y="20320"/>
                  </a:cubicBezTo>
                  <a:lnTo>
                    <a:pt x="2343852" y="20320"/>
                  </a:lnTo>
                  <a:cubicBezTo>
                    <a:pt x="2226972" y="19050"/>
                    <a:pt x="2105320" y="17780"/>
                    <a:pt x="1981283" y="17780"/>
                  </a:cubicBezTo>
                  <a:lnTo>
                    <a:pt x="1976513" y="17780"/>
                  </a:lnTo>
                  <a:lnTo>
                    <a:pt x="1969357" y="22860"/>
                  </a:lnTo>
                  <a:lnTo>
                    <a:pt x="1969357" y="27940"/>
                  </a:lnTo>
                  <a:lnTo>
                    <a:pt x="1964586" y="27940"/>
                  </a:lnTo>
                  <a:lnTo>
                    <a:pt x="1816696" y="16510"/>
                  </a:lnTo>
                  <a:cubicBezTo>
                    <a:pt x="1795228" y="16510"/>
                    <a:pt x="1783302" y="19050"/>
                    <a:pt x="1768990" y="20320"/>
                  </a:cubicBezTo>
                  <a:cubicBezTo>
                    <a:pt x="1747522" y="22860"/>
                    <a:pt x="1728439" y="26670"/>
                    <a:pt x="1666421" y="21590"/>
                  </a:cubicBezTo>
                  <a:lnTo>
                    <a:pt x="1666421" y="24130"/>
                  </a:lnTo>
                  <a:lnTo>
                    <a:pt x="1516145" y="24130"/>
                  </a:lnTo>
                  <a:cubicBezTo>
                    <a:pt x="1342017" y="24130"/>
                    <a:pt x="1141650" y="24130"/>
                    <a:pt x="986604" y="19050"/>
                  </a:cubicBezTo>
                  <a:lnTo>
                    <a:pt x="922200" y="17780"/>
                  </a:lnTo>
                  <a:lnTo>
                    <a:pt x="948439" y="24130"/>
                  </a:lnTo>
                  <a:lnTo>
                    <a:pt x="934127" y="24130"/>
                  </a:lnTo>
                  <a:cubicBezTo>
                    <a:pt x="872108"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04"/>
                    <a:pt x="6350" y="873328"/>
                    <a:pt x="6350" y="927554"/>
                  </a:cubicBezTo>
                  <a:lnTo>
                    <a:pt x="10160" y="927554"/>
                  </a:lnTo>
                  <a:lnTo>
                    <a:pt x="10160" y="933716"/>
                  </a:lnTo>
                  <a:lnTo>
                    <a:pt x="19050" y="934948"/>
                  </a:lnTo>
                  <a:lnTo>
                    <a:pt x="19050" y="952202"/>
                  </a:lnTo>
                  <a:lnTo>
                    <a:pt x="12700" y="952202"/>
                  </a:lnTo>
                  <a:lnTo>
                    <a:pt x="16510" y="1001498"/>
                  </a:lnTo>
                  <a:lnTo>
                    <a:pt x="16510" y="1008893"/>
                  </a:lnTo>
                  <a:cubicBezTo>
                    <a:pt x="13970" y="1054492"/>
                    <a:pt x="10160" y="1101323"/>
                    <a:pt x="16510" y="1133366"/>
                  </a:cubicBezTo>
                  <a:cubicBezTo>
                    <a:pt x="16510" y="1135831"/>
                    <a:pt x="16510" y="1137063"/>
                    <a:pt x="15240" y="1138295"/>
                  </a:cubicBezTo>
                  <a:lnTo>
                    <a:pt x="12700" y="1139528"/>
                  </a:lnTo>
                  <a:lnTo>
                    <a:pt x="12700" y="1144457"/>
                  </a:lnTo>
                  <a:cubicBezTo>
                    <a:pt x="13970" y="1156781"/>
                    <a:pt x="13970" y="1175268"/>
                    <a:pt x="15240" y="1194986"/>
                  </a:cubicBezTo>
                  <a:cubicBezTo>
                    <a:pt x="16510" y="1234423"/>
                    <a:pt x="19050" y="1278790"/>
                    <a:pt x="21590" y="1299741"/>
                  </a:cubicBezTo>
                  <a:cubicBezTo>
                    <a:pt x="21590" y="1302206"/>
                    <a:pt x="20320" y="1304670"/>
                    <a:pt x="20320" y="1305903"/>
                  </a:cubicBezTo>
                  <a:cubicBezTo>
                    <a:pt x="20320" y="1307135"/>
                    <a:pt x="19050" y="1308368"/>
                    <a:pt x="19050" y="1309600"/>
                  </a:cubicBezTo>
                  <a:lnTo>
                    <a:pt x="21590" y="1309600"/>
                  </a:lnTo>
                  <a:lnTo>
                    <a:pt x="21590" y="1310832"/>
                  </a:lnTo>
                  <a:cubicBezTo>
                    <a:pt x="15240" y="1339178"/>
                    <a:pt x="17780" y="1398333"/>
                    <a:pt x="20320" y="1451327"/>
                  </a:cubicBezTo>
                  <a:cubicBezTo>
                    <a:pt x="21590" y="1490764"/>
                    <a:pt x="24130" y="1540060"/>
                    <a:pt x="20320" y="1549919"/>
                  </a:cubicBezTo>
                  <a:lnTo>
                    <a:pt x="16510" y="1549919"/>
                  </a:lnTo>
                  <a:lnTo>
                    <a:pt x="17780" y="1644814"/>
                  </a:lnTo>
                  <a:lnTo>
                    <a:pt x="11430" y="1644814"/>
                  </a:lnTo>
                  <a:cubicBezTo>
                    <a:pt x="11430" y="1655906"/>
                    <a:pt x="10160" y="1665765"/>
                    <a:pt x="10160" y="1675625"/>
                  </a:cubicBezTo>
                  <a:lnTo>
                    <a:pt x="8890" y="1674392"/>
                  </a:lnTo>
                  <a:lnTo>
                    <a:pt x="10160" y="1689181"/>
                  </a:lnTo>
                  <a:lnTo>
                    <a:pt x="10160" y="1692878"/>
                  </a:lnTo>
                  <a:lnTo>
                    <a:pt x="13970" y="1785309"/>
                  </a:lnTo>
                  <a:lnTo>
                    <a:pt x="21590" y="1785309"/>
                  </a:lnTo>
                  <a:cubicBezTo>
                    <a:pt x="22860" y="1791471"/>
                    <a:pt x="22860" y="1797633"/>
                    <a:pt x="24130" y="1802562"/>
                  </a:cubicBezTo>
                  <a:lnTo>
                    <a:pt x="22860" y="1801330"/>
                  </a:lnTo>
                  <a:lnTo>
                    <a:pt x="21590" y="1821049"/>
                  </a:lnTo>
                  <a:cubicBezTo>
                    <a:pt x="20320" y="1840767"/>
                    <a:pt x="20320" y="1856788"/>
                    <a:pt x="20320" y="1871577"/>
                  </a:cubicBezTo>
                  <a:cubicBezTo>
                    <a:pt x="17780" y="1878972"/>
                    <a:pt x="15240" y="1886366"/>
                    <a:pt x="13970" y="1894993"/>
                  </a:cubicBezTo>
                  <a:lnTo>
                    <a:pt x="12700" y="1898690"/>
                  </a:lnTo>
                  <a:lnTo>
                    <a:pt x="12700" y="1901155"/>
                  </a:lnTo>
                  <a:cubicBezTo>
                    <a:pt x="13970" y="1902387"/>
                    <a:pt x="15240" y="1907317"/>
                    <a:pt x="16510" y="1929500"/>
                  </a:cubicBezTo>
                  <a:cubicBezTo>
                    <a:pt x="16510" y="1959078"/>
                    <a:pt x="19050" y="1983726"/>
                    <a:pt x="22860" y="2021931"/>
                  </a:cubicBezTo>
                  <a:lnTo>
                    <a:pt x="12700" y="2057671"/>
                  </a:lnTo>
                  <a:cubicBezTo>
                    <a:pt x="8890" y="2071227"/>
                    <a:pt x="8890" y="2074924"/>
                    <a:pt x="8890" y="2081086"/>
                  </a:cubicBezTo>
                  <a:cubicBezTo>
                    <a:pt x="8890" y="2086016"/>
                    <a:pt x="8890" y="2093410"/>
                    <a:pt x="5080" y="2114361"/>
                  </a:cubicBezTo>
                  <a:lnTo>
                    <a:pt x="8890" y="2115594"/>
                  </a:lnTo>
                  <a:cubicBezTo>
                    <a:pt x="10160" y="2122988"/>
                    <a:pt x="10160" y="2151333"/>
                    <a:pt x="10160" y="2169820"/>
                  </a:cubicBezTo>
                  <a:cubicBezTo>
                    <a:pt x="10160" y="2206792"/>
                    <a:pt x="10160" y="2220348"/>
                    <a:pt x="12700" y="2224045"/>
                  </a:cubicBezTo>
                  <a:cubicBezTo>
                    <a:pt x="10160" y="2241299"/>
                    <a:pt x="8890" y="2257320"/>
                    <a:pt x="8890" y="2274574"/>
                  </a:cubicBezTo>
                  <a:cubicBezTo>
                    <a:pt x="7620" y="2294293"/>
                    <a:pt x="7620" y="2315244"/>
                    <a:pt x="2540" y="2341124"/>
                  </a:cubicBezTo>
                  <a:lnTo>
                    <a:pt x="0" y="2355913"/>
                  </a:lnTo>
                  <a:lnTo>
                    <a:pt x="6350" y="2352216"/>
                  </a:lnTo>
                  <a:lnTo>
                    <a:pt x="6350" y="2375631"/>
                  </a:lnTo>
                  <a:cubicBezTo>
                    <a:pt x="6350" y="2376864"/>
                    <a:pt x="7620" y="2380561"/>
                    <a:pt x="8890" y="2385491"/>
                  </a:cubicBezTo>
                  <a:lnTo>
                    <a:pt x="8890" y="2387955"/>
                  </a:lnTo>
                  <a:lnTo>
                    <a:pt x="10160" y="2387955"/>
                  </a:lnTo>
                  <a:cubicBezTo>
                    <a:pt x="11430" y="2392885"/>
                    <a:pt x="15240" y="2392885"/>
                    <a:pt x="16510" y="2392885"/>
                  </a:cubicBezTo>
                  <a:cubicBezTo>
                    <a:pt x="16510" y="2432322"/>
                    <a:pt x="15240" y="2472992"/>
                    <a:pt x="13970" y="2512429"/>
                  </a:cubicBezTo>
                  <a:cubicBezTo>
                    <a:pt x="13970" y="2523520"/>
                    <a:pt x="12700" y="2533380"/>
                    <a:pt x="12700" y="2544471"/>
                  </a:cubicBezTo>
                  <a:lnTo>
                    <a:pt x="8890" y="2544471"/>
                  </a:lnTo>
                  <a:lnTo>
                    <a:pt x="8890" y="2573211"/>
                  </a:lnTo>
                  <a:lnTo>
                    <a:pt x="6350" y="2573211"/>
                  </a:lnTo>
                  <a:lnTo>
                    <a:pt x="6350" y="2603691"/>
                  </a:lnTo>
                  <a:cubicBezTo>
                    <a:pt x="3810" y="2639251"/>
                    <a:pt x="1270" y="2693861"/>
                    <a:pt x="3810" y="2728151"/>
                  </a:cubicBezTo>
                  <a:cubicBezTo>
                    <a:pt x="2540" y="2745931"/>
                    <a:pt x="5080" y="2767521"/>
                    <a:pt x="6350" y="2778951"/>
                  </a:cubicBezTo>
                  <a:lnTo>
                    <a:pt x="5080" y="2778951"/>
                  </a:lnTo>
                  <a:lnTo>
                    <a:pt x="8890" y="2878011"/>
                  </a:lnTo>
                  <a:lnTo>
                    <a:pt x="7620" y="2879281"/>
                  </a:lnTo>
                  <a:lnTo>
                    <a:pt x="7620" y="2883091"/>
                  </a:lnTo>
                  <a:cubicBezTo>
                    <a:pt x="7620" y="2917381"/>
                    <a:pt x="8890" y="2951671"/>
                    <a:pt x="8890" y="2988501"/>
                  </a:cubicBezTo>
                  <a:cubicBezTo>
                    <a:pt x="11430" y="3058351"/>
                    <a:pt x="12700" y="3129471"/>
                    <a:pt x="6350" y="3206941"/>
                  </a:cubicBezTo>
                  <a:lnTo>
                    <a:pt x="6350" y="3213291"/>
                  </a:lnTo>
                  <a:cubicBezTo>
                    <a:pt x="7620" y="3228531"/>
                    <a:pt x="7620" y="3243771"/>
                    <a:pt x="7620" y="3261551"/>
                  </a:cubicBezTo>
                  <a:lnTo>
                    <a:pt x="7620" y="3340291"/>
                  </a:lnTo>
                  <a:lnTo>
                    <a:pt x="2540" y="3360611"/>
                  </a:lnTo>
                  <a:lnTo>
                    <a:pt x="2540" y="3411411"/>
                  </a:lnTo>
                  <a:lnTo>
                    <a:pt x="8890" y="3411411"/>
                  </a:lnTo>
                  <a:cubicBezTo>
                    <a:pt x="46990" y="3411411"/>
                    <a:pt x="102870" y="3412681"/>
                    <a:pt x="118110" y="3412681"/>
                  </a:cubicBezTo>
                  <a:cubicBezTo>
                    <a:pt x="146050" y="3412681"/>
                    <a:pt x="161290" y="3412681"/>
                    <a:pt x="168910" y="3411411"/>
                  </a:cubicBezTo>
                  <a:cubicBezTo>
                    <a:pt x="189230" y="3416491"/>
                    <a:pt x="227330" y="3417761"/>
                    <a:pt x="271780" y="3417761"/>
                  </a:cubicBezTo>
                  <a:cubicBezTo>
                    <a:pt x="298450" y="3417761"/>
                    <a:pt x="327660" y="3417761"/>
                    <a:pt x="356870" y="3416491"/>
                  </a:cubicBezTo>
                  <a:cubicBezTo>
                    <a:pt x="394970" y="3415221"/>
                    <a:pt x="431800" y="3415221"/>
                    <a:pt x="457200" y="3416491"/>
                  </a:cubicBezTo>
                  <a:lnTo>
                    <a:pt x="461010" y="3416491"/>
                  </a:lnTo>
                  <a:lnTo>
                    <a:pt x="463550" y="3410141"/>
                  </a:lnTo>
                  <a:cubicBezTo>
                    <a:pt x="514350" y="3410141"/>
                    <a:pt x="563880" y="3408871"/>
                    <a:pt x="628650" y="3406331"/>
                  </a:cubicBezTo>
                  <a:lnTo>
                    <a:pt x="640080" y="3406331"/>
                  </a:lnTo>
                  <a:lnTo>
                    <a:pt x="638810" y="3403791"/>
                  </a:lnTo>
                  <a:lnTo>
                    <a:pt x="671830" y="3403791"/>
                  </a:lnTo>
                  <a:lnTo>
                    <a:pt x="671830" y="3398711"/>
                  </a:lnTo>
                  <a:cubicBezTo>
                    <a:pt x="694690" y="3398711"/>
                    <a:pt x="718820" y="3399981"/>
                    <a:pt x="745490" y="3401251"/>
                  </a:cubicBezTo>
                  <a:cubicBezTo>
                    <a:pt x="763270" y="3402521"/>
                    <a:pt x="781050" y="3402521"/>
                    <a:pt x="798830" y="3403791"/>
                  </a:cubicBezTo>
                  <a:lnTo>
                    <a:pt x="798830" y="3415221"/>
                  </a:lnTo>
                  <a:lnTo>
                    <a:pt x="981833" y="3415221"/>
                  </a:lnTo>
                  <a:cubicBezTo>
                    <a:pt x="1027154" y="3415221"/>
                    <a:pt x="1070090" y="3413951"/>
                    <a:pt x="1115411" y="3412681"/>
                  </a:cubicBezTo>
                  <a:cubicBezTo>
                    <a:pt x="1213209" y="3410141"/>
                    <a:pt x="1306237" y="3407601"/>
                    <a:pt x="1392109" y="3411411"/>
                  </a:cubicBezTo>
                  <a:cubicBezTo>
                    <a:pt x="1432659" y="3410141"/>
                    <a:pt x="1463668" y="3410141"/>
                    <a:pt x="1489907" y="3411411"/>
                  </a:cubicBezTo>
                  <a:lnTo>
                    <a:pt x="1489907" y="3412681"/>
                  </a:lnTo>
                  <a:lnTo>
                    <a:pt x="1506604" y="3412681"/>
                  </a:lnTo>
                  <a:lnTo>
                    <a:pt x="1568622" y="3415221"/>
                  </a:lnTo>
                  <a:lnTo>
                    <a:pt x="1568622" y="3411411"/>
                  </a:lnTo>
                  <a:cubicBezTo>
                    <a:pt x="1594861" y="3411411"/>
                    <a:pt x="1623485" y="3410141"/>
                    <a:pt x="1654494" y="3410141"/>
                  </a:cubicBezTo>
                  <a:lnTo>
                    <a:pt x="1675962" y="3416491"/>
                  </a:lnTo>
                  <a:lnTo>
                    <a:pt x="1690274" y="3416491"/>
                  </a:lnTo>
                  <a:cubicBezTo>
                    <a:pt x="1721283" y="3417761"/>
                    <a:pt x="1735595" y="3417761"/>
                    <a:pt x="1740366" y="3410141"/>
                  </a:cubicBezTo>
                  <a:lnTo>
                    <a:pt x="1740366" y="3407601"/>
                  </a:lnTo>
                  <a:cubicBezTo>
                    <a:pt x="1752292" y="3406331"/>
                    <a:pt x="1764219" y="3406331"/>
                    <a:pt x="1773760" y="3405061"/>
                  </a:cubicBezTo>
                  <a:cubicBezTo>
                    <a:pt x="1797613" y="3410141"/>
                    <a:pt x="1828623" y="3408871"/>
                    <a:pt x="1864402" y="3408871"/>
                  </a:cubicBezTo>
                  <a:cubicBezTo>
                    <a:pt x="1900182" y="3407601"/>
                    <a:pt x="1938347" y="3407601"/>
                    <a:pt x="1964586" y="3412681"/>
                  </a:cubicBezTo>
                  <a:lnTo>
                    <a:pt x="1966971" y="3413951"/>
                  </a:lnTo>
                  <a:lnTo>
                    <a:pt x="1971742" y="3413951"/>
                  </a:lnTo>
                  <a:cubicBezTo>
                    <a:pt x="1983669" y="3412681"/>
                    <a:pt x="2031375" y="3411411"/>
                    <a:pt x="2076696" y="3410141"/>
                  </a:cubicBezTo>
                  <a:cubicBezTo>
                    <a:pt x="2119632" y="3408871"/>
                    <a:pt x="2167338" y="3407601"/>
                    <a:pt x="2205504" y="3406331"/>
                  </a:cubicBezTo>
                  <a:cubicBezTo>
                    <a:pt x="2212660" y="3408871"/>
                    <a:pt x="2229357" y="3410141"/>
                    <a:pt x="2243669" y="3410141"/>
                  </a:cubicBezTo>
                  <a:cubicBezTo>
                    <a:pt x="2298531" y="3408871"/>
                    <a:pt x="2360550" y="3407601"/>
                    <a:pt x="2436880" y="3407601"/>
                  </a:cubicBezTo>
                  <a:lnTo>
                    <a:pt x="2439265" y="3408871"/>
                  </a:lnTo>
                  <a:lnTo>
                    <a:pt x="2451192" y="3407601"/>
                  </a:lnTo>
                  <a:cubicBezTo>
                    <a:pt x="2501284" y="3407601"/>
                    <a:pt x="2551375" y="3408871"/>
                    <a:pt x="2601467" y="3408871"/>
                  </a:cubicBezTo>
                  <a:lnTo>
                    <a:pt x="2601467" y="3411411"/>
                  </a:lnTo>
                  <a:lnTo>
                    <a:pt x="2642018" y="3408871"/>
                  </a:lnTo>
                  <a:lnTo>
                    <a:pt x="2661100" y="3408871"/>
                  </a:lnTo>
                  <a:cubicBezTo>
                    <a:pt x="2777981" y="3410141"/>
                    <a:pt x="2899632" y="3411411"/>
                    <a:pt x="3023669" y="3411411"/>
                  </a:cubicBezTo>
                  <a:lnTo>
                    <a:pt x="3028440" y="3411411"/>
                  </a:lnTo>
                  <a:lnTo>
                    <a:pt x="3035596" y="3406331"/>
                  </a:lnTo>
                  <a:lnTo>
                    <a:pt x="3035596" y="3401251"/>
                  </a:lnTo>
                  <a:lnTo>
                    <a:pt x="3040367" y="3401251"/>
                  </a:lnTo>
                  <a:lnTo>
                    <a:pt x="3188256" y="3412681"/>
                  </a:lnTo>
                  <a:cubicBezTo>
                    <a:pt x="3209724" y="3412681"/>
                    <a:pt x="3221651" y="3410141"/>
                    <a:pt x="3235963" y="3408871"/>
                  </a:cubicBezTo>
                  <a:cubicBezTo>
                    <a:pt x="3257431" y="3406331"/>
                    <a:pt x="3276513" y="3402521"/>
                    <a:pt x="3338532" y="3407601"/>
                  </a:cubicBezTo>
                  <a:lnTo>
                    <a:pt x="3338532" y="3405061"/>
                  </a:lnTo>
                  <a:lnTo>
                    <a:pt x="3486422" y="3405061"/>
                  </a:lnTo>
                  <a:cubicBezTo>
                    <a:pt x="3660550" y="3405061"/>
                    <a:pt x="3860917" y="3405061"/>
                    <a:pt x="4015963" y="3410141"/>
                  </a:cubicBezTo>
                  <a:lnTo>
                    <a:pt x="4080367" y="3411411"/>
                  </a:lnTo>
                  <a:lnTo>
                    <a:pt x="4054129" y="3405061"/>
                  </a:lnTo>
                  <a:lnTo>
                    <a:pt x="4068440" y="3405061"/>
                  </a:lnTo>
                  <a:cubicBezTo>
                    <a:pt x="4128073" y="3407601"/>
                    <a:pt x="4154075" y="3408871"/>
                    <a:pt x="4161695" y="3405061"/>
                  </a:cubicBezTo>
                  <a:lnTo>
                    <a:pt x="4161695" y="3406331"/>
                  </a:lnTo>
                  <a:cubicBezTo>
                    <a:pt x="4162965" y="3406331"/>
                    <a:pt x="4162965" y="3406331"/>
                    <a:pt x="4164235" y="3405061"/>
                  </a:cubicBezTo>
                  <a:cubicBezTo>
                    <a:pt x="4165505" y="3405061"/>
                    <a:pt x="4166775" y="3406331"/>
                    <a:pt x="4169315" y="3406331"/>
                  </a:cubicBezTo>
                  <a:lnTo>
                    <a:pt x="4169315" y="3412681"/>
                  </a:lnTo>
                  <a:cubicBezTo>
                    <a:pt x="4204875" y="3411411"/>
                    <a:pt x="4234085" y="3411411"/>
                    <a:pt x="4259485" y="3412681"/>
                  </a:cubicBezTo>
                  <a:cubicBezTo>
                    <a:pt x="4288695" y="3413951"/>
                    <a:pt x="4315365" y="3413951"/>
                    <a:pt x="4343305" y="3411411"/>
                  </a:cubicBezTo>
                  <a:cubicBezTo>
                    <a:pt x="4344575" y="3412681"/>
                    <a:pt x="4345845" y="3415221"/>
                    <a:pt x="4349655" y="3416491"/>
                  </a:cubicBezTo>
                  <a:lnTo>
                    <a:pt x="4352195" y="3416491"/>
                  </a:lnTo>
                  <a:cubicBezTo>
                    <a:pt x="4356005" y="3416491"/>
                    <a:pt x="4358545" y="3415221"/>
                    <a:pt x="4361085" y="3415221"/>
                  </a:cubicBezTo>
                  <a:lnTo>
                    <a:pt x="4361085" y="3420301"/>
                  </a:lnTo>
                  <a:cubicBezTo>
                    <a:pt x="4429665" y="3420301"/>
                    <a:pt x="4451255" y="3412681"/>
                    <a:pt x="4461415" y="3406331"/>
                  </a:cubicBezTo>
                  <a:cubicBezTo>
                    <a:pt x="4516025" y="3407601"/>
                    <a:pt x="4564285" y="3410141"/>
                    <a:pt x="4611275" y="3413951"/>
                  </a:cubicBezTo>
                  <a:lnTo>
                    <a:pt x="4611275" y="3408871"/>
                  </a:lnTo>
                  <a:lnTo>
                    <a:pt x="4629055" y="3408871"/>
                  </a:lnTo>
                  <a:lnTo>
                    <a:pt x="4629055" y="3405061"/>
                  </a:lnTo>
                  <a:lnTo>
                    <a:pt x="4703985" y="3405061"/>
                  </a:lnTo>
                  <a:lnTo>
                    <a:pt x="4750975" y="3407601"/>
                  </a:lnTo>
                  <a:lnTo>
                    <a:pt x="4752245" y="3407601"/>
                  </a:lnTo>
                  <a:cubicBezTo>
                    <a:pt x="4762405" y="3403791"/>
                    <a:pt x="4796695" y="3403791"/>
                    <a:pt x="4828445" y="3403791"/>
                  </a:cubicBezTo>
                  <a:cubicBezTo>
                    <a:pt x="4856385" y="3403791"/>
                    <a:pt x="4881785" y="3403791"/>
                    <a:pt x="4893215" y="3401251"/>
                  </a:cubicBezTo>
                  <a:lnTo>
                    <a:pt x="4956715" y="3401251"/>
                  </a:lnTo>
                  <a:lnTo>
                    <a:pt x="4956715" y="3394901"/>
                  </a:lnTo>
                  <a:lnTo>
                    <a:pt x="4973225" y="3394901"/>
                  </a:lnTo>
                  <a:lnTo>
                    <a:pt x="4973225" y="3388551"/>
                  </a:lnTo>
                  <a:cubicBezTo>
                    <a:pt x="4973225" y="3378391"/>
                    <a:pt x="4973225" y="3366961"/>
                    <a:pt x="4974495" y="3354261"/>
                  </a:cubicBezTo>
                  <a:lnTo>
                    <a:pt x="4974495" y="3341561"/>
                  </a:lnTo>
                  <a:cubicBezTo>
                    <a:pt x="4974495" y="3331401"/>
                    <a:pt x="4974495" y="3323781"/>
                    <a:pt x="4975765" y="3314891"/>
                  </a:cubicBezTo>
                  <a:lnTo>
                    <a:pt x="4977035" y="3298381"/>
                  </a:lnTo>
                  <a:cubicBezTo>
                    <a:pt x="4980845" y="3234881"/>
                    <a:pt x="4979575" y="3220911"/>
                    <a:pt x="4979575" y="3206941"/>
                  </a:cubicBezTo>
                  <a:cubicBezTo>
                    <a:pt x="4978305" y="3192971"/>
                    <a:pt x="4978305" y="3180271"/>
                    <a:pt x="4982115" y="3118041"/>
                  </a:cubicBezTo>
                  <a:lnTo>
                    <a:pt x="4983385" y="3100261"/>
                  </a:lnTo>
                  <a:lnTo>
                    <a:pt x="4971955" y="3112961"/>
                  </a:lnTo>
                  <a:cubicBezTo>
                    <a:pt x="4970685" y="3100261"/>
                    <a:pt x="4973225" y="3072321"/>
                    <a:pt x="4974495" y="3050731"/>
                  </a:cubicBezTo>
                  <a:cubicBezTo>
                    <a:pt x="4977035" y="3017711"/>
                    <a:pt x="4980845" y="2979611"/>
                    <a:pt x="4978305" y="2945321"/>
                  </a:cubicBezTo>
                  <a:lnTo>
                    <a:pt x="4987195" y="2973261"/>
                  </a:lnTo>
                  <a:lnTo>
                    <a:pt x="4985925" y="2926271"/>
                  </a:lnTo>
                  <a:cubicBezTo>
                    <a:pt x="4985925" y="2911031"/>
                    <a:pt x="4984655" y="2894521"/>
                    <a:pt x="4984655" y="2878011"/>
                  </a:cubicBezTo>
                  <a:cubicBezTo>
                    <a:pt x="4987195" y="2865311"/>
                    <a:pt x="4989735" y="2852611"/>
                    <a:pt x="4991005" y="2842451"/>
                  </a:cubicBezTo>
                  <a:lnTo>
                    <a:pt x="4996085" y="2842451"/>
                  </a:lnTo>
                  <a:cubicBezTo>
                    <a:pt x="4999895" y="2790381"/>
                    <a:pt x="4998625" y="2786571"/>
                    <a:pt x="4994815" y="2782761"/>
                  </a:cubicBezTo>
                  <a:cubicBezTo>
                    <a:pt x="4993545" y="2781491"/>
                    <a:pt x="4991005" y="2780221"/>
                    <a:pt x="4989735" y="2780221"/>
                  </a:cubicBezTo>
                  <a:cubicBezTo>
                    <a:pt x="4988465" y="2777681"/>
                    <a:pt x="4987195" y="2771331"/>
                    <a:pt x="4987195" y="2754821"/>
                  </a:cubicBezTo>
                  <a:cubicBezTo>
                    <a:pt x="4988465" y="2754821"/>
                    <a:pt x="4989735" y="2754821"/>
                    <a:pt x="4992275" y="2753551"/>
                  </a:cubicBezTo>
                  <a:cubicBezTo>
                    <a:pt x="4997355" y="2751011"/>
                    <a:pt x="4998625" y="2744661"/>
                    <a:pt x="4998625" y="2717991"/>
                  </a:cubicBezTo>
                  <a:cubicBezTo>
                    <a:pt x="4999895" y="2707831"/>
                    <a:pt x="4998625" y="2682431"/>
                    <a:pt x="4996085" y="2650681"/>
                  </a:cubicBezTo>
                  <a:cubicBezTo>
                    <a:pt x="4994815" y="2630361"/>
                    <a:pt x="4993545" y="2607501"/>
                    <a:pt x="4992275" y="2584641"/>
                  </a:cubicBezTo>
                  <a:lnTo>
                    <a:pt x="4992275" y="2561781"/>
                  </a:lnTo>
                  <a:cubicBezTo>
                    <a:pt x="4997355" y="2556795"/>
                    <a:pt x="4998625" y="2540774"/>
                    <a:pt x="4997355" y="2493943"/>
                  </a:cubicBezTo>
                  <a:lnTo>
                    <a:pt x="4993545" y="2493943"/>
                  </a:lnTo>
                  <a:lnTo>
                    <a:pt x="4993545" y="2487781"/>
                  </a:lnTo>
                  <a:lnTo>
                    <a:pt x="4984655" y="2486548"/>
                  </a:lnTo>
                  <a:lnTo>
                    <a:pt x="4984655" y="2469294"/>
                  </a:lnTo>
                  <a:lnTo>
                    <a:pt x="4991005" y="2469294"/>
                  </a:lnTo>
                  <a:lnTo>
                    <a:pt x="4987195" y="2419998"/>
                  </a:lnTo>
                  <a:lnTo>
                    <a:pt x="4987195" y="2412604"/>
                  </a:lnTo>
                  <a:cubicBezTo>
                    <a:pt x="4989735" y="2367005"/>
                    <a:pt x="4993545" y="2320173"/>
                    <a:pt x="4987195" y="2288131"/>
                  </a:cubicBezTo>
                  <a:cubicBezTo>
                    <a:pt x="4987195" y="2285666"/>
                    <a:pt x="4987195" y="2284433"/>
                    <a:pt x="4988465" y="2283201"/>
                  </a:cubicBezTo>
                  <a:lnTo>
                    <a:pt x="4991005" y="2281969"/>
                  </a:lnTo>
                  <a:lnTo>
                    <a:pt x="4991005" y="2277039"/>
                  </a:lnTo>
                  <a:cubicBezTo>
                    <a:pt x="4989735" y="2264715"/>
                    <a:pt x="4989735" y="2246229"/>
                    <a:pt x="4988465" y="2226510"/>
                  </a:cubicBezTo>
                  <a:cubicBezTo>
                    <a:pt x="4987195" y="2187073"/>
                    <a:pt x="4984655" y="2142707"/>
                    <a:pt x="4982115" y="2121756"/>
                  </a:cubicBezTo>
                  <a:cubicBezTo>
                    <a:pt x="4982115" y="2119291"/>
                    <a:pt x="4983385" y="2116826"/>
                    <a:pt x="4983385" y="2115594"/>
                  </a:cubicBezTo>
                  <a:cubicBezTo>
                    <a:pt x="4983385" y="2114361"/>
                    <a:pt x="4983385" y="2113129"/>
                    <a:pt x="4984655" y="2113129"/>
                  </a:cubicBezTo>
                  <a:lnTo>
                    <a:pt x="4979575" y="2110664"/>
                  </a:lnTo>
                  <a:lnTo>
                    <a:pt x="4985925" y="2111897"/>
                  </a:lnTo>
                  <a:lnTo>
                    <a:pt x="4987195" y="2110664"/>
                  </a:lnTo>
                  <a:lnTo>
                    <a:pt x="4987195" y="2109432"/>
                  </a:lnTo>
                  <a:cubicBezTo>
                    <a:pt x="4993545" y="2081086"/>
                    <a:pt x="4991005" y="2021931"/>
                    <a:pt x="4988465" y="1968937"/>
                  </a:cubicBezTo>
                  <a:cubicBezTo>
                    <a:pt x="4987195" y="1929500"/>
                    <a:pt x="4984655" y="1880204"/>
                    <a:pt x="4988465" y="1870345"/>
                  </a:cubicBezTo>
                  <a:lnTo>
                    <a:pt x="4992275" y="1870345"/>
                  </a:lnTo>
                  <a:lnTo>
                    <a:pt x="4991005" y="1775450"/>
                  </a:lnTo>
                  <a:lnTo>
                    <a:pt x="4997355" y="1775450"/>
                  </a:lnTo>
                  <a:cubicBezTo>
                    <a:pt x="4997355" y="1765590"/>
                    <a:pt x="4998625" y="1754499"/>
                    <a:pt x="4998625" y="1744639"/>
                  </a:cubicBezTo>
                  <a:lnTo>
                    <a:pt x="4999895" y="1747104"/>
                  </a:lnTo>
                  <a:lnTo>
                    <a:pt x="4998625" y="1731083"/>
                  </a:lnTo>
                  <a:lnTo>
                    <a:pt x="4998625" y="1728618"/>
                  </a:lnTo>
                  <a:lnTo>
                    <a:pt x="4994815" y="1636188"/>
                  </a:lnTo>
                  <a:lnTo>
                    <a:pt x="4987195" y="1636188"/>
                  </a:lnTo>
                  <a:cubicBezTo>
                    <a:pt x="4985925" y="1630026"/>
                    <a:pt x="4985925" y="1623864"/>
                    <a:pt x="4984655" y="1618934"/>
                  </a:cubicBezTo>
                  <a:lnTo>
                    <a:pt x="4985925" y="1620166"/>
                  </a:lnTo>
                  <a:lnTo>
                    <a:pt x="4987195" y="1600448"/>
                  </a:lnTo>
                  <a:cubicBezTo>
                    <a:pt x="4988465" y="1580729"/>
                    <a:pt x="4988465" y="1564708"/>
                    <a:pt x="4988465" y="1549919"/>
                  </a:cubicBezTo>
                  <a:cubicBezTo>
                    <a:pt x="4991005" y="1542525"/>
                    <a:pt x="4993545" y="1535130"/>
                    <a:pt x="4994815" y="1526503"/>
                  </a:cubicBezTo>
                  <a:lnTo>
                    <a:pt x="4996085" y="1522806"/>
                  </a:lnTo>
                  <a:lnTo>
                    <a:pt x="4992275" y="1520341"/>
                  </a:lnTo>
                  <a:cubicBezTo>
                    <a:pt x="4992275" y="1519109"/>
                    <a:pt x="4989735" y="1514179"/>
                    <a:pt x="4988465" y="1491996"/>
                  </a:cubicBezTo>
                  <a:cubicBezTo>
                    <a:pt x="4988465" y="1462418"/>
                    <a:pt x="4985925" y="1439003"/>
                    <a:pt x="4982115" y="1399566"/>
                  </a:cubicBezTo>
                  <a:lnTo>
                    <a:pt x="4992275" y="1363826"/>
                  </a:lnTo>
                  <a:cubicBezTo>
                    <a:pt x="4996085" y="1350269"/>
                    <a:pt x="4996085" y="1346572"/>
                    <a:pt x="4996085" y="1340410"/>
                  </a:cubicBezTo>
                  <a:cubicBezTo>
                    <a:pt x="4996085" y="1335481"/>
                    <a:pt x="4996085" y="1328086"/>
                    <a:pt x="4999895" y="1307135"/>
                  </a:cubicBezTo>
                  <a:lnTo>
                    <a:pt x="4996085" y="1305903"/>
                  </a:lnTo>
                  <a:cubicBezTo>
                    <a:pt x="4994815" y="1298508"/>
                    <a:pt x="4994815" y="1270163"/>
                    <a:pt x="4994815" y="1251677"/>
                  </a:cubicBezTo>
                  <a:cubicBezTo>
                    <a:pt x="4994815" y="1214705"/>
                    <a:pt x="4994815" y="1201148"/>
                    <a:pt x="4992275" y="1197451"/>
                  </a:cubicBezTo>
                  <a:cubicBezTo>
                    <a:pt x="4994815" y="1180197"/>
                    <a:pt x="4996085" y="1164176"/>
                    <a:pt x="4996085" y="1146922"/>
                  </a:cubicBezTo>
                  <a:cubicBezTo>
                    <a:pt x="4996085" y="1127204"/>
                    <a:pt x="4996085" y="1106253"/>
                    <a:pt x="5001165" y="1080372"/>
                  </a:cubicBezTo>
                  <a:close/>
                  <a:moveTo>
                    <a:pt x="27940" y="495300"/>
                  </a:moveTo>
                  <a:lnTo>
                    <a:pt x="27940" y="488950"/>
                  </a:lnTo>
                  <a:lnTo>
                    <a:pt x="29210" y="488950"/>
                  </a:lnTo>
                  <a:cubicBezTo>
                    <a:pt x="27940" y="491490"/>
                    <a:pt x="27940" y="492760"/>
                    <a:pt x="27940" y="495300"/>
                  </a:cubicBezTo>
                  <a:close/>
                  <a:moveTo>
                    <a:pt x="38100" y="2803081"/>
                  </a:moveTo>
                  <a:cubicBezTo>
                    <a:pt x="38100" y="2799271"/>
                    <a:pt x="36830" y="2796731"/>
                    <a:pt x="36830" y="2794191"/>
                  </a:cubicBezTo>
                  <a:lnTo>
                    <a:pt x="38100" y="2794191"/>
                  </a:lnTo>
                  <a:lnTo>
                    <a:pt x="38100" y="2803081"/>
                  </a:lnTo>
                  <a:close/>
                  <a:moveTo>
                    <a:pt x="4926235" y="546100"/>
                  </a:moveTo>
                  <a:lnTo>
                    <a:pt x="4927505" y="577850"/>
                  </a:lnTo>
                  <a:lnTo>
                    <a:pt x="4918615" y="563880"/>
                  </a:lnTo>
                  <a:lnTo>
                    <a:pt x="4921155" y="591820"/>
                  </a:lnTo>
                  <a:cubicBezTo>
                    <a:pt x="4926235" y="647700"/>
                    <a:pt x="4924965" y="669290"/>
                    <a:pt x="4923695" y="718820"/>
                  </a:cubicBezTo>
                  <a:lnTo>
                    <a:pt x="4922425" y="741680"/>
                  </a:lnTo>
                  <a:lnTo>
                    <a:pt x="4919885" y="762000"/>
                  </a:lnTo>
                  <a:cubicBezTo>
                    <a:pt x="4917345" y="786130"/>
                    <a:pt x="4917345" y="817880"/>
                    <a:pt x="4918615" y="843280"/>
                  </a:cubicBezTo>
                  <a:lnTo>
                    <a:pt x="4914805" y="843280"/>
                  </a:lnTo>
                  <a:lnTo>
                    <a:pt x="4914805" y="884420"/>
                  </a:lnTo>
                  <a:lnTo>
                    <a:pt x="4918615" y="884420"/>
                  </a:lnTo>
                  <a:lnTo>
                    <a:pt x="4923695" y="953434"/>
                  </a:lnTo>
                  <a:lnTo>
                    <a:pt x="4918615" y="953434"/>
                  </a:lnTo>
                  <a:cubicBezTo>
                    <a:pt x="4918615" y="959597"/>
                    <a:pt x="4918615" y="964526"/>
                    <a:pt x="4919885" y="970688"/>
                  </a:cubicBezTo>
                  <a:lnTo>
                    <a:pt x="4910995" y="970688"/>
                  </a:lnTo>
                  <a:lnTo>
                    <a:pt x="4910995" y="973153"/>
                  </a:lnTo>
                  <a:lnTo>
                    <a:pt x="4916075" y="1071745"/>
                  </a:lnTo>
                  <a:cubicBezTo>
                    <a:pt x="4914805" y="1075443"/>
                    <a:pt x="4914805" y="1081605"/>
                    <a:pt x="4913535" y="1090232"/>
                  </a:cubicBezTo>
                  <a:cubicBezTo>
                    <a:pt x="4912265" y="1097626"/>
                    <a:pt x="4910995" y="1108718"/>
                    <a:pt x="4909725" y="1111183"/>
                  </a:cubicBezTo>
                  <a:lnTo>
                    <a:pt x="4908455" y="1111183"/>
                  </a:lnTo>
                  <a:cubicBezTo>
                    <a:pt x="4907185" y="1138295"/>
                    <a:pt x="4908455" y="1170338"/>
                    <a:pt x="4910995" y="1204845"/>
                  </a:cubicBezTo>
                  <a:cubicBezTo>
                    <a:pt x="4913535" y="1244282"/>
                    <a:pt x="4916075" y="1286184"/>
                    <a:pt x="4913535" y="1325621"/>
                  </a:cubicBezTo>
                  <a:lnTo>
                    <a:pt x="4913535" y="1328086"/>
                  </a:lnTo>
                  <a:cubicBezTo>
                    <a:pt x="4914805" y="1331783"/>
                    <a:pt x="4914805" y="1341642"/>
                    <a:pt x="4916075" y="1353967"/>
                  </a:cubicBezTo>
                  <a:cubicBezTo>
                    <a:pt x="4916075" y="1373685"/>
                    <a:pt x="4914805" y="1392171"/>
                    <a:pt x="4914805" y="1411890"/>
                  </a:cubicBezTo>
                  <a:cubicBezTo>
                    <a:pt x="4913535" y="1459953"/>
                    <a:pt x="4910995" y="1510482"/>
                    <a:pt x="4916075" y="1570870"/>
                  </a:cubicBezTo>
                  <a:lnTo>
                    <a:pt x="4907185" y="1618934"/>
                  </a:lnTo>
                  <a:lnTo>
                    <a:pt x="4907185" y="1620166"/>
                  </a:lnTo>
                  <a:cubicBezTo>
                    <a:pt x="4907185" y="1638652"/>
                    <a:pt x="4908455" y="1644814"/>
                    <a:pt x="4914805" y="1646047"/>
                  </a:cubicBezTo>
                  <a:cubicBezTo>
                    <a:pt x="4917345" y="1646047"/>
                    <a:pt x="4918615" y="1646047"/>
                    <a:pt x="4921155" y="1643582"/>
                  </a:cubicBezTo>
                  <a:cubicBezTo>
                    <a:pt x="4921155" y="1649744"/>
                    <a:pt x="4921155" y="1655906"/>
                    <a:pt x="4922425" y="1665765"/>
                  </a:cubicBezTo>
                  <a:cubicBezTo>
                    <a:pt x="4923695" y="1691646"/>
                    <a:pt x="4922425" y="1701505"/>
                    <a:pt x="4922425" y="1706435"/>
                  </a:cubicBezTo>
                  <a:cubicBezTo>
                    <a:pt x="4921155" y="1706435"/>
                    <a:pt x="4919885" y="1706435"/>
                    <a:pt x="4917345" y="1707667"/>
                  </a:cubicBezTo>
                  <a:cubicBezTo>
                    <a:pt x="4913535" y="1710132"/>
                    <a:pt x="4912265" y="1715062"/>
                    <a:pt x="4912265" y="1721224"/>
                  </a:cubicBezTo>
                  <a:lnTo>
                    <a:pt x="4913535" y="1729851"/>
                  </a:lnTo>
                  <a:cubicBezTo>
                    <a:pt x="4917345" y="1756964"/>
                    <a:pt x="4921155" y="1792703"/>
                    <a:pt x="4921155" y="1833373"/>
                  </a:cubicBezTo>
                  <a:lnTo>
                    <a:pt x="4919885" y="1833373"/>
                  </a:lnTo>
                  <a:lnTo>
                    <a:pt x="4919885" y="1827211"/>
                  </a:lnTo>
                  <a:cubicBezTo>
                    <a:pt x="4918615" y="1801330"/>
                    <a:pt x="4917345" y="1798865"/>
                    <a:pt x="4910995" y="1798865"/>
                  </a:cubicBezTo>
                  <a:cubicBezTo>
                    <a:pt x="4903375" y="1798865"/>
                    <a:pt x="4903375" y="1803795"/>
                    <a:pt x="4900835" y="1825978"/>
                  </a:cubicBezTo>
                  <a:lnTo>
                    <a:pt x="4899565" y="1829675"/>
                  </a:lnTo>
                  <a:lnTo>
                    <a:pt x="4903375" y="1832140"/>
                  </a:lnTo>
                  <a:cubicBezTo>
                    <a:pt x="4909725" y="1839535"/>
                    <a:pt x="4909725" y="1894993"/>
                    <a:pt x="4909725" y="1936895"/>
                  </a:cubicBezTo>
                  <a:cubicBezTo>
                    <a:pt x="4909725" y="2009607"/>
                    <a:pt x="4912265" y="2039184"/>
                    <a:pt x="4918615" y="2047811"/>
                  </a:cubicBezTo>
                  <a:lnTo>
                    <a:pt x="4917345" y="2058903"/>
                  </a:lnTo>
                  <a:lnTo>
                    <a:pt x="4914805" y="2058903"/>
                  </a:lnTo>
                  <a:cubicBezTo>
                    <a:pt x="4910995" y="2094643"/>
                    <a:pt x="4913535" y="2108199"/>
                    <a:pt x="4917345" y="2124221"/>
                  </a:cubicBezTo>
                  <a:cubicBezTo>
                    <a:pt x="4921155" y="2139009"/>
                    <a:pt x="4924965" y="2156263"/>
                    <a:pt x="4923695" y="2200630"/>
                  </a:cubicBezTo>
                  <a:cubicBezTo>
                    <a:pt x="4922425" y="2216651"/>
                    <a:pt x="4922425" y="2227743"/>
                    <a:pt x="4921155" y="2232672"/>
                  </a:cubicBezTo>
                  <a:lnTo>
                    <a:pt x="4917345" y="2232672"/>
                  </a:lnTo>
                  <a:lnTo>
                    <a:pt x="4921155" y="2301687"/>
                  </a:lnTo>
                  <a:lnTo>
                    <a:pt x="4921155" y="2305384"/>
                  </a:lnTo>
                  <a:lnTo>
                    <a:pt x="4918615" y="2305384"/>
                  </a:lnTo>
                  <a:lnTo>
                    <a:pt x="4919885" y="2380561"/>
                  </a:lnTo>
                  <a:lnTo>
                    <a:pt x="4914805" y="2371934"/>
                  </a:lnTo>
                  <a:lnTo>
                    <a:pt x="4919885" y="2402744"/>
                  </a:lnTo>
                  <a:cubicBezTo>
                    <a:pt x="4921155" y="2411371"/>
                    <a:pt x="4923695" y="2426160"/>
                    <a:pt x="4924965" y="2439717"/>
                  </a:cubicBezTo>
                  <a:lnTo>
                    <a:pt x="4921155" y="2453273"/>
                  </a:lnTo>
                  <a:cubicBezTo>
                    <a:pt x="4912265" y="2481618"/>
                    <a:pt x="4913535" y="2495175"/>
                    <a:pt x="4914805" y="2516126"/>
                  </a:cubicBezTo>
                  <a:cubicBezTo>
                    <a:pt x="4916075" y="2524753"/>
                    <a:pt x="4916075" y="2534612"/>
                    <a:pt x="4917345" y="2548168"/>
                  </a:cubicBezTo>
                  <a:lnTo>
                    <a:pt x="4912265" y="2564321"/>
                  </a:lnTo>
                  <a:cubicBezTo>
                    <a:pt x="4910995" y="2568131"/>
                    <a:pt x="4910995" y="2570671"/>
                    <a:pt x="4909725" y="2574481"/>
                  </a:cubicBezTo>
                  <a:lnTo>
                    <a:pt x="4917345" y="2574481"/>
                  </a:lnTo>
                  <a:lnTo>
                    <a:pt x="4917345" y="2584641"/>
                  </a:lnTo>
                  <a:lnTo>
                    <a:pt x="4912265" y="2584641"/>
                  </a:lnTo>
                  <a:cubicBezTo>
                    <a:pt x="4909725" y="2597341"/>
                    <a:pt x="4908455" y="2618931"/>
                    <a:pt x="4907185" y="2646871"/>
                  </a:cubicBezTo>
                  <a:cubicBezTo>
                    <a:pt x="4905915" y="2667191"/>
                    <a:pt x="4905915" y="2688781"/>
                    <a:pt x="4903375" y="2714181"/>
                  </a:cubicBezTo>
                  <a:lnTo>
                    <a:pt x="4916075" y="2715451"/>
                  </a:lnTo>
                  <a:cubicBezTo>
                    <a:pt x="4917345" y="2712911"/>
                    <a:pt x="4917345" y="2706561"/>
                    <a:pt x="4918615" y="2700211"/>
                  </a:cubicBezTo>
                  <a:lnTo>
                    <a:pt x="4922425" y="2700211"/>
                  </a:lnTo>
                  <a:cubicBezTo>
                    <a:pt x="4922425" y="2707831"/>
                    <a:pt x="4923695" y="2716721"/>
                    <a:pt x="4924965" y="2725611"/>
                  </a:cubicBezTo>
                  <a:cubicBezTo>
                    <a:pt x="4919885" y="2731961"/>
                    <a:pt x="4919885" y="2749741"/>
                    <a:pt x="4921155" y="2787841"/>
                  </a:cubicBezTo>
                  <a:lnTo>
                    <a:pt x="4921155" y="2798001"/>
                  </a:lnTo>
                  <a:lnTo>
                    <a:pt x="4912265" y="2795461"/>
                  </a:lnTo>
                  <a:lnTo>
                    <a:pt x="4912265" y="2805621"/>
                  </a:lnTo>
                  <a:cubicBezTo>
                    <a:pt x="4913535" y="2836101"/>
                    <a:pt x="4916075" y="2844991"/>
                    <a:pt x="4918615" y="2856421"/>
                  </a:cubicBezTo>
                  <a:cubicBezTo>
                    <a:pt x="4919885" y="2861501"/>
                    <a:pt x="4921155" y="2867851"/>
                    <a:pt x="4922425" y="2876741"/>
                  </a:cubicBezTo>
                  <a:cubicBezTo>
                    <a:pt x="4921155" y="2923731"/>
                    <a:pt x="4916075" y="2936431"/>
                    <a:pt x="4910995" y="2946591"/>
                  </a:cubicBezTo>
                  <a:lnTo>
                    <a:pt x="4909725" y="2949131"/>
                  </a:lnTo>
                  <a:lnTo>
                    <a:pt x="4909725" y="2951671"/>
                  </a:lnTo>
                  <a:cubicBezTo>
                    <a:pt x="4909725" y="2980881"/>
                    <a:pt x="4909725" y="2984691"/>
                    <a:pt x="4916075" y="2985961"/>
                  </a:cubicBezTo>
                  <a:cubicBezTo>
                    <a:pt x="4918615" y="2985961"/>
                    <a:pt x="4919885" y="2985961"/>
                    <a:pt x="4921155" y="2984691"/>
                  </a:cubicBezTo>
                  <a:lnTo>
                    <a:pt x="4921155" y="2992311"/>
                  </a:lnTo>
                  <a:cubicBezTo>
                    <a:pt x="4918615" y="3058351"/>
                    <a:pt x="4921155" y="3106611"/>
                    <a:pt x="4924965" y="3180271"/>
                  </a:cubicBezTo>
                  <a:lnTo>
                    <a:pt x="4926235" y="3192971"/>
                  </a:lnTo>
                  <a:cubicBezTo>
                    <a:pt x="4919885" y="3192971"/>
                    <a:pt x="4919885" y="3199321"/>
                    <a:pt x="4918615" y="3201861"/>
                  </a:cubicBezTo>
                  <a:lnTo>
                    <a:pt x="4918615" y="3203131"/>
                  </a:lnTo>
                  <a:lnTo>
                    <a:pt x="4922425" y="3228531"/>
                  </a:lnTo>
                  <a:lnTo>
                    <a:pt x="4919885" y="3224721"/>
                  </a:lnTo>
                  <a:lnTo>
                    <a:pt x="4921155" y="3252661"/>
                  </a:lnTo>
                  <a:cubicBezTo>
                    <a:pt x="4922425" y="3269171"/>
                    <a:pt x="4923695" y="3272981"/>
                    <a:pt x="4926235" y="3276791"/>
                  </a:cubicBezTo>
                  <a:cubicBezTo>
                    <a:pt x="4927505" y="3279331"/>
                    <a:pt x="4930045" y="3281871"/>
                    <a:pt x="4931315" y="3312351"/>
                  </a:cubicBezTo>
                  <a:lnTo>
                    <a:pt x="4931315" y="3314891"/>
                  </a:lnTo>
                  <a:cubicBezTo>
                    <a:pt x="4933855" y="3321241"/>
                    <a:pt x="4932585" y="3336481"/>
                    <a:pt x="4931315" y="3346641"/>
                  </a:cubicBezTo>
                  <a:lnTo>
                    <a:pt x="4917345" y="3345371"/>
                  </a:lnTo>
                  <a:lnTo>
                    <a:pt x="4891945" y="3342831"/>
                  </a:lnTo>
                  <a:cubicBezTo>
                    <a:pt x="4871625" y="3341561"/>
                    <a:pt x="4852575" y="3342831"/>
                    <a:pt x="4837335" y="3344101"/>
                  </a:cubicBezTo>
                  <a:lnTo>
                    <a:pt x="4837335" y="3340291"/>
                  </a:lnTo>
                  <a:lnTo>
                    <a:pt x="4832255" y="3337751"/>
                  </a:lnTo>
                  <a:lnTo>
                    <a:pt x="4785265" y="3341561"/>
                  </a:lnTo>
                  <a:cubicBezTo>
                    <a:pt x="4740815" y="3344101"/>
                    <a:pt x="4733195" y="3345371"/>
                    <a:pt x="4687475" y="3350451"/>
                  </a:cubicBezTo>
                  <a:cubicBezTo>
                    <a:pt x="4660805" y="3347911"/>
                    <a:pt x="4634135" y="3346641"/>
                    <a:pt x="4607465" y="3346641"/>
                  </a:cubicBezTo>
                  <a:lnTo>
                    <a:pt x="4593495" y="3346641"/>
                  </a:lnTo>
                  <a:cubicBezTo>
                    <a:pt x="4583335" y="3345371"/>
                    <a:pt x="4570635" y="3344101"/>
                    <a:pt x="4554125" y="3344101"/>
                  </a:cubicBezTo>
                  <a:lnTo>
                    <a:pt x="4554125" y="3346641"/>
                  </a:lnTo>
                  <a:lnTo>
                    <a:pt x="4551585" y="3346641"/>
                  </a:lnTo>
                  <a:cubicBezTo>
                    <a:pt x="4550315" y="3345371"/>
                    <a:pt x="4549045" y="3345371"/>
                    <a:pt x="4547775" y="3344101"/>
                  </a:cubicBezTo>
                  <a:lnTo>
                    <a:pt x="4545235" y="3344101"/>
                  </a:lnTo>
                  <a:cubicBezTo>
                    <a:pt x="4533805" y="3346641"/>
                    <a:pt x="4521105" y="3347911"/>
                    <a:pt x="4505865" y="3349181"/>
                  </a:cubicBezTo>
                  <a:lnTo>
                    <a:pt x="4488085" y="3341561"/>
                  </a:lnTo>
                  <a:lnTo>
                    <a:pt x="4481735" y="3346641"/>
                  </a:lnTo>
                  <a:lnTo>
                    <a:pt x="4366165" y="3341561"/>
                  </a:lnTo>
                  <a:cubicBezTo>
                    <a:pt x="4348385" y="3344101"/>
                    <a:pt x="4330605" y="3345371"/>
                    <a:pt x="4314095" y="3347911"/>
                  </a:cubicBezTo>
                  <a:cubicBezTo>
                    <a:pt x="4288695" y="3347911"/>
                    <a:pt x="4264565" y="3346641"/>
                    <a:pt x="4239165" y="3346641"/>
                  </a:cubicBezTo>
                  <a:lnTo>
                    <a:pt x="4239165" y="3341561"/>
                  </a:lnTo>
                  <a:lnTo>
                    <a:pt x="4188365" y="3345371"/>
                  </a:lnTo>
                  <a:cubicBezTo>
                    <a:pt x="4179475" y="3345371"/>
                    <a:pt x="4171855" y="3345371"/>
                    <a:pt x="4161695" y="3344101"/>
                  </a:cubicBezTo>
                  <a:lnTo>
                    <a:pt x="4161695" y="3342831"/>
                  </a:lnTo>
                  <a:cubicBezTo>
                    <a:pt x="4116147" y="3339021"/>
                    <a:pt x="4049358" y="3337751"/>
                    <a:pt x="3970643" y="3337751"/>
                  </a:cubicBezTo>
                  <a:lnTo>
                    <a:pt x="3915780" y="3337751"/>
                  </a:lnTo>
                  <a:lnTo>
                    <a:pt x="3937248" y="3342831"/>
                  </a:lnTo>
                  <a:cubicBezTo>
                    <a:pt x="3922936" y="3342831"/>
                    <a:pt x="3913394" y="3341561"/>
                    <a:pt x="3901468" y="3341561"/>
                  </a:cubicBezTo>
                  <a:cubicBezTo>
                    <a:pt x="3894312" y="3341561"/>
                    <a:pt x="3887156" y="3340291"/>
                    <a:pt x="3880000" y="3340291"/>
                  </a:cubicBezTo>
                  <a:lnTo>
                    <a:pt x="3875230" y="3340291"/>
                  </a:lnTo>
                  <a:cubicBezTo>
                    <a:pt x="3868074" y="3341561"/>
                    <a:pt x="3858533" y="3342831"/>
                    <a:pt x="3853762" y="3345371"/>
                  </a:cubicBezTo>
                  <a:lnTo>
                    <a:pt x="3853762" y="3344101"/>
                  </a:lnTo>
                  <a:cubicBezTo>
                    <a:pt x="3798900" y="3340291"/>
                    <a:pt x="3760734" y="3341561"/>
                    <a:pt x="3729725" y="3345371"/>
                  </a:cubicBezTo>
                  <a:lnTo>
                    <a:pt x="3724954" y="3345371"/>
                  </a:lnTo>
                  <a:cubicBezTo>
                    <a:pt x="3610459" y="3345371"/>
                    <a:pt x="3481651" y="3345371"/>
                    <a:pt x="3453028" y="3337751"/>
                  </a:cubicBezTo>
                  <a:lnTo>
                    <a:pt x="3448257" y="3337751"/>
                  </a:lnTo>
                  <a:cubicBezTo>
                    <a:pt x="3407706" y="3337751"/>
                    <a:pt x="3395780" y="3337751"/>
                    <a:pt x="3393395" y="3344101"/>
                  </a:cubicBezTo>
                  <a:lnTo>
                    <a:pt x="3374312" y="3344101"/>
                  </a:lnTo>
                  <a:lnTo>
                    <a:pt x="3343303" y="3340291"/>
                  </a:lnTo>
                  <a:lnTo>
                    <a:pt x="3314679" y="3345371"/>
                  </a:lnTo>
                  <a:cubicBezTo>
                    <a:pt x="3300367" y="3345371"/>
                    <a:pt x="3286055" y="3345371"/>
                    <a:pt x="3276514" y="3344101"/>
                  </a:cubicBezTo>
                  <a:lnTo>
                    <a:pt x="3276514" y="3335211"/>
                  </a:lnTo>
                  <a:cubicBezTo>
                    <a:pt x="3216881" y="3332671"/>
                    <a:pt x="3128624" y="3333941"/>
                    <a:pt x="3064220" y="3335211"/>
                  </a:cubicBezTo>
                  <a:cubicBezTo>
                    <a:pt x="3035596" y="3335211"/>
                    <a:pt x="3009358" y="3336481"/>
                    <a:pt x="2995045" y="3336481"/>
                  </a:cubicBezTo>
                  <a:lnTo>
                    <a:pt x="2995045" y="3339021"/>
                  </a:lnTo>
                  <a:lnTo>
                    <a:pt x="2799449" y="3339021"/>
                  </a:lnTo>
                  <a:lnTo>
                    <a:pt x="2799449" y="3336481"/>
                  </a:lnTo>
                  <a:cubicBezTo>
                    <a:pt x="2792294" y="3337751"/>
                    <a:pt x="2785137" y="3337751"/>
                    <a:pt x="2780367" y="3339021"/>
                  </a:cubicBezTo>
                  <a:lnTo>
                    <a:pt x="2715963" y="3339021"/>
                  </a:lnTo>
                  <a:cubicBezTo>
                    <a:pt x="2546605" y="3339021"/>
                    <a:pt x="2370091" y="3339021"/>
                    <a:pt x="2215045" y="3342831"/>
                  </a:cubicBezTo>
                  <a:lnTo>
                    <a:pt x="2205504" y="3342831"/>
                  </a:lnTo>
                  <a:cubicBezTo>
                    <a:pt x="2188807" y="3342831"/>
                    <a:pt x="2174495" y="3344101"/>
                    <a:pt x="2157798" y="3344101"/>
                  </a:cubicBezTo>
                  <a:lnTo>
                    <a:pt x="2076696" y="3346641"/>
                  </a:lnTo>
                  <a:lnTo>
                    <a:pt x="2093394" y="3349181"/>
                  </a:lnTo>
                  <a:lnTo>
                    <a:pt x="2057614" y="3349181"/>
                  </a:lnTo>
                  <a:cubicBezTo>
                    <a:pt x="2045687" y="3345371"/>
                    <a:pt x="2024219" y="3342831"/>
                    <a:pt x="2009908" y="3340291"/>
                  </a:cubicBezTo>
                  <a:lnTo>
                    <a:pt x="2007522" y="3346641"/>
                  </a:lnTo>
                  <a:lnTo>
                    <a:pt x="2005137" y="3341561"/>
                  </a:lnTo>
                  <a:cubicBezTo>
                    <a:pt x="1997981" y="3342831"/>
                    <a:pt x="1952660" y="3341561"/>
                    <a:pt x="1914495" y="3341561"/>
                  </a:cubicBezTo>
                  <a:lnTo>
                    <a:pt x="1804770" y="3341561"/>
                  </a:lnTo>
                  <a:lnTo>
                    <a:pt x="1804770" y="3345371"/>
                  </a:lnTo>
                  <a:cubicBezTo>
                    <a:pt x="1795228" y="3345371"/>
                    <a:pt x="1788073" y="3345371"/>
                    <a:pt x="1778531" y="3346641"/>
                  </a:cubicBezTo>
                  <a:lnTo>
                    <a:pt x="1776146" y="3346641"/>
                  </a:lnTo>
                  <a:cubicBezTo>
                    <a:pt x="1749908" y="3347911"/>
                    <a:pt x="1721284" y="3349181"/>
                    <a:pt x="1687889" y="3350451"/>
                  </a:cubicBezTo>
                  <a:cubicBezTo>
                    <a:pt x="1690274" y="3349181"/>
                    <a:pt x="1690274" y="3347911"/>
                    <a:pt x="1692660" y="3346641"/>
                  </a:cubicBezTo>
                  <a:cubicBezTo>
                    <a:pt x="1695045" y="3340291"/>
                    <a:pt x="1680733" y="3336481"/>
                    <a:pt x="1673577" y="3335211"/>
                  </a:cubicBezTo>
                  <a:lnTo>
                    <a:pt x="1668806" y="3335211"/>
                  </a:lnTo>
                  <a:cubicBezTo>
                    <a:pt x="1604403" y="3333941"/>
                    <a:pt x="1592476" y="3335211"/>
                    <a:pt x="1582935" y="3339021"/>
                  </a:cubicBezTo>
                  <a:cubicBezTo>
                    <a:pt x="1580549" y="3340291"/>
                    <a:pt x="1573394" y="3341561"/>
                    <a:pt x="1520916" y="3340291"/>
                  </a:cubicBezTo>
                  <a:lnTo>
                    <a:pt x="1516146" y="3340291"/>
                  </a:lnTo>
                  <a:cubicBezTo>
                    <a:pt x="1508990" y="3341561"/>
                    <a:pt x="1504219" y="3342831"/>
                    <a:pt x="1501834" y="3344101"/>
                  </a:cubicBezTo>
                  <a:cubicBezTo>
                    <a:pt x="1439816" y="3345371"/>
                    <a:pt x="1418348" y="3346641"/>
                    <a:pt x="1401650" y="3347911"/>
                  </a:cubicBezTo>
                  <a:lnTo>
                    <a:pt x="1342017" y="3345371"/>
                  </a:lnTo>
                  <a:cubicBezTo>
                    <a:pt x="1320549" y="3344101"/>
                    <a:pt x="1308623" y="3344101"/>
                    <a:pt x="1301467" y="3342831"/>
                  </a:cubicBezTo>
                  <a:lnTo>
                    <a:pt x="1301467" y="3333941"/>
                  </a:lnTo>
                  <a:lnTo>
                    <a:pt x="1017613" y="3331401"/>
                  </a:lnTo>
                  <a:lnTo>
                    <a:pt x="1024769" y="3336481"/>
                  </a:lnTo>
                  <a:cubicBezTo>
                    <a:pt x="1005687" y="3337751"/>
                    <a:pt x="967522" y="3340291"/>
                    <a:pt x="941283" y="3340291"/>
                  </a:cubicBezTo>
                  <a:cubicBezTo>
                    <a:pt x="929357" y="3340291"/>
                    <a:pt x="917430" y="3341561"/>
                    <a:pt x="907889" y="3341561"/>
                  </a:cubicBezTo>
                  <a:lnTo>
                    <a:pt x="840740" y="3341561"/>
                  </a:lnTo>
                  <a:lnTo>
                    <a:pt x="840740" y="3337751"/>
                  </a:lnTo>
                  <a:lnTo>
                    <a:pt x="836930" y="3339021"/>
                  </a:lnTo>
                  <a:cubicBezTo>
                    <a:pt x="830580" y="3340291"/>
                    <a:pt x="805180" y="3341561"/>
                    <a:pt x="778510" y="3342831"/>
                  </a:cubicBezTo>
                  <a:lnTo>
                    <a:pt x="778510" y="3337751"/>
                  </a:lnTo>
                  <a:cubicBezTo>
                    <a:pt x="754380" y="3336481"/>
                    <a:pt x="734060" y="3337751"/>
                    <a:pt x="713740" y="3340291"/>
                  </a:cubicBezTo>
                  <a:cubicBezTo>
                    <a:pt x="687070" y="3342831"/>
                    <a:pt x="660400" y="3345371"/>
                    <a:pt x="623570" y="3340291"/>
                  </a:cubicBezTo>
                  <a:cubicBezTo>
                    <a:pt x="614680" y="3340291"/>
                    <a:pt x="601980" y="3337751"/>
                    <a:pt x="589280" y="3336481"/>
                  </a:cubicBezTo>
                  <a:cubicBezTo>
                    <a:pt x="561340" y="3332671"/>
                    <a:pt x="551180" y="3331401"/>
                    <a:pt x="546100" y="3336481"/>
                  </a:cubicBezTo>
                  <a:lnTo>
                    <a:pt x="544830" y="3337751"/>
                  </a:lnTo>
                  <a:cubicBezTo>
                    <a:pt x="537210" y="3337751"/>
                    <a:pt x="529590" y="3337751"/>
                    <a:pt x="520700" y="3339021"/>
                  </a:cubicBezTo>
                  <a:cubicBezTo>
                    <a:pt x="497840" y="3340291"/>
                    <a:pt x="474980" y="3341561"/>
                    <a:pt x="448310" y="3337751"/>
                  </a:cubicBezTo>
                  <a:lnTo>
                    <a:pt x="445770" y="3337751"/>
                  </a:lnTo>
                  <a:cubicBezTo>
                    <a:pt x="444500" y="3337751"/>
                    <a:pt x="443230" y="3337751"/>
                    <a:pt x="443230" y="3339021"/>
                  </a:cubicBezTo>
                  <a:lnTo>
                    <a:pt x="429260" y="3336481"/>
                  </a:lnTo>
                  <a:cubicBezTo>
                    <a:pt x="416560" y="3333941"/>
                    <a:pt x="393700" y="3335211"/>
                    <a:pt x="373380" y="3336481"/>
                  </a:cubicBezTo>
                  <a:cubicBezTo>
                    <a:pt x="363220" y="3336481"/>
                    <a:pt x="351790" y="3337751"/>
                    <a:pt x="346710" y="3337751"/>
                  </a:cubicBezTo>
                  <a:lnTo>
                    <a:pt x="345440" y="3332671"/>
                  </a:lnTo>
                  <a:cubicBezTo>
                    <a:pt x="323850" y="3339021"/>
                    <a:pt x="297180" y="3339021"/>
                    <a:pt x="266700" y="3337751"/>
                  </a:cubicBezTo>
                  <a:cubicBezTo>
                    <a:pt x="242570" y="3336481"/>
                    <a:pt x="214630" y="3336481"/>
                    <a:pt x="185420" y="3339021"/>
                  </a:cubicBezTo>
                  <a:lnTo>
                    <a:pt x="189230" y="3333941"/>
                  </a:lnTo>
                  <a:lnTo>
                    <a:pt x="166370" y="3336481"/>
                  </a:lnTo>
                  <a:cubicBezTo>
                    <a:pt x="163830" y="3336481"/>
                    <a:pt x="161290" y="3336481"/>
                    <a:pt x="157480" y="3337751"/>
                  </a:cubicBezTo>
                  <a:lnTo>
                    <a:pt x="156210" y="3331401"/>
                  </a:lnTo>
                  <a:cubicBezTo>
                    <a:pt x="139700" y="3332671"/>
                    <a:pt x="123190" y="3333941"/>
                    <a:pt x="101600" y="3332671"/>
                  </a:cubicBezTo>
                  <a:lnTo>
                    <a:pt x="97790" y="3332671"/>
                  </a:lnTo>
                  <a:lnTo>
                    <a:pt x="87630" y="3331401"/>
                  </a:lnTo>
                  <a:lnTo>
                    <a:pt x="87630" y="3311081"/>
                  </a:lnTo>
                  <a:lnTo>
                    <a:pt x="74930" y="3311081"/>
                  </a:lnTo>
                  <a:lnTo>
                    <a:pt x="74930" y="3304731"/>
                  </a:lnTo>
                  <a:cubicBezTo>
                    <a:pt x="76200" y="3290761"/>
                    <a:pt x="77470" y="3281871"/>
                    <a:pt x="80010" y="3271711"/>
                  </a:cubicBezTo>
                  <a:lnTo>
                    <a:pt x="80010" y="3269171"/>
                  </a:lnTo>
                  <a:cubicBezTo>
                    <a:pt x="85090" y="3245041"/>
                    <a:pt x="88900" y="3218371"/>
                    <a:pt x="87630" y="3148521"/>
                  </a:cubicBezTo>
                  <a:lnTo>
                    <a:pt x="83820" y="3148521"/>
                  </a:lnTo>
                  <a:cubicBezTo>
                    <a:pt x="85090" y="3126931"/>
                    <a:pt x="86360" y="3109151"/>
                    <a:pt x="88900" y="3098991"/>
                  </a:cubicBezTo>
                  <a:cubicBezTo>
                    <a:pt x="88900" y="3050731"/>
                    <a:pt x="87630" y="3048191"/>
                    <a:pt x="81280" y="3048191"/>
                  </a:cubicBezTo>
                  <a:cubicBezTo>
                    <a:pt x="81280" y="3035491"/>
                    <a:pt x="80010" y="3025331"/>
                    <a:pt x="77470" y="3012631"/>
                  </a:cubicBezTo>
                  <a:cubicBezTo>
                    <a:pt x="76200" y="3002471"/>
                    <a:pt x="73660" y="2991041"/>
                    <a:pt x="73660" y="2977071"/>
                  </a:cubicBezTo>
                  <a:lnTo>
                    <a:pt x="78740" y="2977071"/>
                  </a:lnTo>
                  <a:lnTo>
                    <a:pt x="78740" y="2970721"/>
                  </a:lnTo>
                  <a:cubicBezTo>
                    <a:pt x="81280" y="2907221"/>
                    <a:pt x="77470" y="2899601"/>
                    <a:pt x="73660" y="2891981"/>
                  </a:cubicBezTo>
                  <a:cubicBezTo>
                    <a:pt x="72390" y="2889441"/>
                    <a:pt x="71120" y="2885631"/>
                    <a:pt x="69850" y="2875471"/>
                  </a:cubicBezTo>
                  <a:lnTo>
                    <a:pt x="78740" y="2874201"/>
                  </a:lnTo>
                  <a:lnTo>
                    <a:pt x="77470" y="2842451"/>
                  </a:lnTo>
                  <a:lnTo>
                    <a:pt x="86360" y="2856421"/>
                  </a:lnTo>
                  <a:lnTo>
                    <a:pt x="83820" y="2828481"/>
                  </a:lnTo>
                  <a:cubicBezTo>
                    <a:pt x="78740" y="2772601"/>
                    <a:pt x="80010" y="2751011"/>
                    <a:pt x="81280" y="2701481"/>
                  </a:cubicBezTo>
                  <a:lnTo>
                    <a:pt x="82550" y="2678621"/>
                  </a:lnTo>
                  <a:lnTo>
                    <a:pt x="85090" y="2658301"/>
                  </a:lnTo>
                  <a:cubicBezTo>
                    <a:pt x="87630" y="2634171"/>
                    <a:pt x="87630" y="2603691"/>
                    <a:pt x="86360" y="2578291"/>
                  </a:cubicBezTo>
                  <a:lnTo>
                    <a:pt x="88900" y="2578291"/>
                  </a:lnTo>
                  <a:cubicBezTo>
                    <a:pt x="87630" y="2571941"/>
                    <a:pt x="87630" y="2566861"/>
                    <a:pt x="87630" y="2561781"/>
                  </a:cubicBezTo>
                  <a:lnTo>
                    <a:pt x="87630" y="2535844"/>
                  </a:lnTo>
                  <a:lnTo>
                    <a:pt x="83820" y="2535844"/>
                  </a:lnTo>
                  <a:lnTo>
                    <a:pt x="78740" y="2466830"/>
                  </a:lnTo>
                  <a:lnTo>
                    <a:pt x="83820" y="2466830"/>
                  </a:lnTo>
                  <a:cubicBezTo>
                    <a:pt x="83820" y="2460667"/>
                    <a:pt x="83820" y="2455738"/>
                    <a:pt x="82550" y="2449576"/>
                  </a:cubicBezTo>
                  <a:lnTo>
                    <a:pt x="91440" y="2449576"/>
                  </a:lnTo>
                  <a:lnTo>
                    <a:pt x="91440" y="2447111"/>
                  </a:lnTo>
                  <a:lnTo>
                    <a:pt x="86360" y="2348519"/>
                  </a:lnTo>
                  <a:cubicBezTo>
                    <a:pt x="87630" y="2344821"/>
                    <a:pt x="87630" y="2338659"/>
                    <a:pt x="88900" y="2330032"/>
                  </a:cubicBezTo>
                  <a:cubicBezTo>
                    <a:pt x="90170" y="2322638"/>
                    <a:pt x="91440" y="2311546"/>
                    <a:pt x="92710" y="2309082"/>
                  </a:cubicBezTo>
                  <a:lnTo>
                    <a:pt x="93980" y="2309082"/>
                  </a:lnTo>
                  <a:cubicBezTo>
                    <a:pt x="95250" y="2281969"/>
                    <a:pt x="92710" y="2249926"/>
                    <a:pt x="91440" y="2215419"/>
                  </a:cubicBezTo>
                  <a:cubicBezTo>
                    <a:pt x="88900" y="2175982"/>
                    <a:pt x="86360" y="2134080"/>
                    <a:pt x="88900" y="2093410"/>
                  </a:cubicBezTo>
                  <a:lnTo>
                    <a:pt x="88900" y="2090945"/>
                  </a:lnTo>
                  <a:cubicBezTo>
                    <a:pt x="87630" y="2087248"/>
                    <a:pt x="87630" y="2077389"/>
                    <a:pt x="86360" y="2065065"/>
                  </a:cubicBezTo>
                  <a:cubicBezTo>
                    <a:pt x="86360" y="2045347"/>
                    <a:pt x="87630" y="2026860"/>
                    <a:pt x="87630" y="2007142"/>
                  </a:cubicBezTo>
                  <a:cubicBezTo>
                    <a:pt x="88900" y="1959078"/>
                    <a:pt x="91440" y="1908549"/>
                    <a:pt x="86360" y="1846929"/>
                  </a:cubicBezTo>
                  <a:lnTo>
                    <a:pt x="95250" y="1798865"/>
                  </a:lnTo>
                  <a:lnTo>
                    <a:pt x="95250" y="1797633"/>
                  </a:lnTo>
                  <a:cubicBezTo>
                    <a:pt x="95250" y="1779147"/>
                    <a:pt x="93980" y="1772985"/>
                    <a:pt x="87630" y="1771752"/>
                  </a:cubicBezTo>
                  <a:cubicBezTo>
                    <a:pt x="85090" y="1771752"/>
                    <a:pt x="83820" y="1771752"/>
                    <a:pt x="81280" y="1774217"/>
                  </a:cubicBezTo>
                  <a:cubicBezTo>
                    <a:pt x="81280" y="1768055"/>
                    <a:pt x="81280" y="1761893"/>
                    <a:pt x="80010" y="1752034"/>
                  </a:cubicBezTo>
                  <a:cubicBezTo>
                    <a:pt x="78740" y="1726153"/>
                    <a:pt x="80010" y="1716294"/>
                    <a:pt x="80010" y="1711364"/>
                  </a:cubicBezTo>
                  <a:cubicBezTo>
                    <a:pt x="81280" y="1711364"/>
                    <a:pt x="82550" y="1711364"/>
                    <a:pt x="85090" y="1710132"/>
                  </a:cubicBezTo>
                  <a:cubicBezTo>
                    <a:pt x="88900" y="1707667"/>
                    <a:pt x="90170" y="1702737"/>
                    <a:pt x="90170" y="1696575"/>
                  </a:cubicBezTo>
                  <a:lnTo>
                    <a:pt x="90170" y="1695343"/>
                  </a:lnTo>
                  <a:lnTo>
                    <a:pt x="88900" y="1689181"/>
                  </a:lnTo>
                  <a:cubicBezTo>
                    <a:pt x="85090" y="1662068"/>
                    <a:pt x="81280" y="1626328"/>
                    <a:pt x="81280" y="1585659"/>
                  </a:cubicBezTo>
                  <a:lnTo>
                    <a:pt x="82550" y="1585659"/>
                  </a:lnTo>
                  <a:lnTo>
                    <a:pt x="82550" y="1591821"/>
                  </a:lnTo>
                  <a:cubicBezTo>
                    <a:pt x="83820" y="1617701"/>
                    <a:pt x="85090" y="1620166"/>
                    <a:pt x="91440" y="1620166"/>
                  </a:cubicBezTo>
                  <a:cubicBezTo>
                    <a:pt x="99060" y="1620166"/>
                    <a:pt x="99060" y="1615237"/>
                    <a:pt x="101600" y="1593053"/>
                  </a:cubicBezTo>
                  <a:lnTo>
                    <a:pt x="102870" y="1589356"/>
                  </a:lnTo>
                  <a:lnTo>
                    <a:pt x="99060" y="1586891"/>
                  </a:lnTo>
                  <a:cubicBezTo>
                    <a:pt x="92710" y="1579497"/>
                    <a:pt x="92710" y="1524039"/>
                    <a:pt x="92710" y="1482137"/>
                  </a:cubicBezTo>
                  <a:cubicBezTo>
                    <a:pt x="92710" y="1409425"/>
                    <a:pt x="90170" y="1379847"/>
                    <a:pt x="83820" y="1371220"/>
                  </a:cubicBezTo>
                  <a:lnTo>
                    <a:pt x="85090" y="1360129"/>
                  </a:lnTo>
                  <a:lnTo>
                    <a:pt x="87630" y="1360129"/>
                  </a:lnTo>
                  <a:cubicBezTo>
                    <a:pt x="91440" y="1324389"/>
                    <a:pt x="88900" y="1310832"/>
                    <a:pt x="85090" y="1294811"/>
                  </a:cubicBezTo>
                  <a:cubicBezTo>
                    <a:pt x="81280" y="1280022"/>
                    <a:pt x="77470" y="1262768"/>
                    <a:pt x="78740" y="1218402"/>
                  </a:cubicBezTo>
                  <a:cubicBezTo>
                    <a:pt x="80010" y="1202381"/>
                    <a:pt x="80010" y="1191289"/>
                    <a:pt x="81280" y="1186359"/>
                  </a:cubicBezTo>
                  <a:lnTo>
                    <a:pt x="85090" y="1186359"/>
                  </a:lnTo>
                  <a:lnTo>
                    <a:pt x="81280" y="1117345"/>
                  </a:lnTo>
                  <a:lnTo>
                    <a:pt x="81280" y="1113647"/>
                  </a:lnTo>
                  <a:lnTo>
                    <a:pt x="83820" y="1113647"/>
                  </a:lnTo>
                  <a:lnTo>
                    <a:pt x="82550" y="1038470"/>
                  </a:lnTo>
                  <a:lnTo>
                    <a:pt x="87630" y="1047097"/>
                  </a:lnTo>
                  <a:lnTo>
                    <a:pt x="82550" y="1016287"/>
                  </a:lnTo>
                  <a:cubicBezTo>
                    <a:pt x="81280" y="1007660"/>
                    <a:pt x="78740" y="994104"/>
                    <a:pt x="77470" y="979315"/>
                  </a:cubicBezTo>
                  <a:lnTo>
                    <a:pt x="81280" y="965759"/>
                  </a:lnTo>
                  <a:cubicBezTo>
                    <a:pt x="90170" y="937413"/>
                    <a:pt x="88900" y="923857"/>
                    <a:pt x="87630" y="902906"/>
                  </a:cubicBezTo>
                  <a:cubicBezTo>
                    <a:pt x="86360" y="894279"/>
                    <a:pt x="86360" y="884420"/>
                    <a:pt x="85090" y="870863"/>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6420" y="83820"/>
                    <a:pt x="953209" y="85090"/>
                    <a:pt x="1031925" y="85090"/>
                  </a:cubicBezTo>
                  <a:lnTo>
                    <a:pt x="1086787" y="85090"/>
                  </a:lnTo>
                  <a:lnTo>
                    <a:pt x="1065320" y="80010"/>
                  </a:lnTo>
                  <a:cubicBezTo>
                    <a:pt x="1079632" y="80010"/>
                    <a:pt x="1089173" y="81280"/>
                    <a:pt x="1101099" y="81280"/>
                  </a:cubicBezTo>
                  <a:cubicBezTo>
                    <a:pt x="1108255" y="81280"/>
                    <a:pt x="1115411" y="82550"/>
                    <a:pt x="1122567" y="82550"/>
                  </a:cubicBezTo>
                  <a:lnTo>
                    <a:pt x="1127338" y="82550"/>
                  </a:lnTo>
                  <a:cubicBezTo>
                    <a:pt x="1134494" y="81280"/>
                    <a:pt x="1144035" y="80010"/>
                    <a:pt x="1148806" y="77470"/>
                  </a:cubicBezTo>
                  <a:lnTo>
                    <a:pt x="1148806" y="78740"/>
                  </a:lnTo>
                  <a:cubicBezTo>
                    <a:pt x="1203668" y="83820"/>
                    <a:pt x="1241833" y="82550"/>
                    <a:pt x="1272843" y="78740"/>
                  </a:cubicBezTo>
                  <a:lnTo>
                    <a:pt x="1277613" y="78740"/>
                  </a:lnTo>
                  <a:cubicBezTo>
                    <a:pt x="1392109" y="78740"/>
                    <a:pt x="1520916" y="78740"/>
                    <a:pt x="1549540" y="86360"/>
                  </a:cubicBezTo>
                  <a:lnTo>
                    <a:pt x="1554311" y="86360"/>
                  </a:lnTo>
                  <a:cubicBezTo>
                    <a:pt x="1597246" y="86360"/>
                    <a:pt x="1606788" y="86360"/>
                    <a:pt x="1609173" y="80010"/>
                  </a:cubicBezTo>
                  <a:lnTo>
                    <a:pt x="1628256" y="80010"/>
                  </a:lnTo>
                  <a:lnTo>
                    <a:pt x="1659265" y="83820"/>
                  </a:lnTo>
                  <a:lnTo>
                    <a:pt x="1687889" y="78740"/>
                  </a:lnTo>
                  <a:cubicBezTo>
                    <a:pt x="1702201" y="78740"/>
                    <a:pt x="1716512" y="78740"/>
                    <a:pt x="1726054" y="80010"/>
                  </a:cubicBezTo>
                  <a:lnTo>
                    <a:pt x="1726054" y="88900"/>
                  </a:lnTo>
                  <a:cubicBezTo>
                    <a:pt x="1785687" y="91440"/>
                    <a:pt x="1873944" y="90170"/>
                    <a:pt x="1938348" y="88900"/>
                  </a:cubicBezTo>
                  <a:cubicBezTo>
                    <a:pt x="1966971" y="88900"/>
                    <a:pt x="1993210" y="87630"/>
                    <a:pt x="2007522" y="87630"/>
                  </a:cubicBezTo>
                  <a:lnTo>
                    <a:pt x="2007522" y="85090"/>
                  </a:lnTo>
                  <a:lnTo>
                    <a:pt x="2203118" y="85090"/>
                  </a:lnTo>
                  <a:lnTo>
                    <a:pt x="2203118" y="87630"/>
                  </a:lnTo>
                  <a:cubicBezTo>
                    <a:pt x="2210274" y="86360"/>
                    <a:pt x="2217430" y="86360"/>
                    <a:pt x="2222201" y="85090"/>
                  </a:cubicBezTo>
                  <a:lnTo>
                    <a:pt x="2286605" y="85090"/>
                  </a:lnTo>
                  <a:cubicBezTo>
                    <a:pt x="2455962" y="85090"/>
                    <a:pt x="2632476" y="85090"/>
                    <a:pt x="2787522" y="81280"/>
                  </a:cubicBezTo>
                  <a:lnTo>
                    <a:pt x="2797064" y="81280"/>
                  </a:lnTo>
                  <a:cubicBezTo>
                    <a:pt x="2813761" y="81280"/>
                    <a:pt x="2828073" y="80010"/>
                    <a:pt x="2844770" y="80010"/>
                  </a:cubicBezTo>
                  <a:lnTo>
                    <a:pt x="2925871" y="77470"/>
                  </a:lnTo>
                  <a:lnTo>
                    <a:pt x="2909174" y="74930"/>
                  </a:lnTo>
                  <a:lnTo>
                    <a:pt x="2944954" y="74930"/>
                  </a:lnTo>
                  <a:cubicBezTo>
                    <a:pt x="2956880" y="78740"/>
                    <a:pt x="2978348" y="81280"/>
                    <a:pt x="2992660" y="83820"/>
                  </a:cubicBezTo>
                  <a:lnTo>
                    <a:pt x="2995045" y="77470"/>
                  </a:lnTo>
                  <a:lnTo>
                    <a:pt x="2997431" y="82550"/>
                  </a:lnTo>
                  <a:cubicBezTo>
                    <a:pt x="3004587" y="81280"/>
                    <a:pt x="3049908" y="82550"/>
                    <a:pt x="3088073" y="82550"/>
                  </a:cubicBezTo>
                  <a:lnTo>
                    <a:pt x="3197798" y="82550"/>
                  </a:lnTo>
                  <a:lnTo>
                    <a:pt x="3197798" y="78740"/>
                  </a:lnTo>
                  <a:cubicBezTo>
                    <a:pt x="3207339" y="78740"/>
                    <a:pt x="3214495" y="78740"/>
                    <a:pt x="3224036" y="77470"/>
                  </a:cubicBezTo>
                  <a:lnTo>
                    <a:pt x="3226422" y="77470"/>
                  </a:lnTo>
                  <a:cubicBezTo>
                    <a:pt x="3252660" y="76200"/>
                    <a:pt x="3281284" y="74930"/>
                    <a:pt x="3314679" y="73660"/>
                  </a:cubicBezTo>
                  <a:cubicBezTo>
                    <a:pt x="3312293" y="74930"/>
                    <a:pt x="3312293" y="76200"/>
                    <a:pt x="3309908" y="77470"/>
                  </a:cubicBezTo>
                  <a:cubicBezTo>
                    <a:pt x="3307523" y="83820"/>
                    <a:pt x="3321834" y="87630"/>
                    <a:pt x="3328991" y="88900"/>
                  </a:cubicBezTo>
                  <a:lnTo>
                    <a:pt x="3333761" y="88900"/>
                  </a:lnTo>
                  <a:cubicBezTo>
                    <a:pt x="3398165" y="90170"/>
                    <a:pt x="3410091" y="88900"/>
                    <a:pt x="3419633" y="85090"/>
                  </a:cubicBezTo>
                  <a:cubicBezTo>
                    <a:pt x="3422018" y="83820"/>
                    <a:pt x="3426789" y="82550"/>
                    <a:pt x="3481651" y="83820"/>
                  </a:cubicBezTo>
                  <a:lnTo>
                    <a:pt x="3486422" y="83820"/>
                  </a:lnTo>
                  <a:cubicBezTo>
                    <a:pt x="3493578" y="82550"/>
                    <a:pt x="3498348" y="81280"/>
                    <a:pt x="3500734" y="80010"/>
                  </a:cubicBezTo>
                  <a:cubicBezTo>
                    <a:pt x="3562752" y="78740"/>
                    <a:pt x="3584220" y="77470"/>
                    <a:pt x="3600917" y="76200"/>
                  </a:cubicBezTo>
                  <a:lnTo>
                    <a:pt x="3660550" y="78740"/>
                  </a:lnTo>
                  <a:cubicBezTo>
                    <a:pt x="3682018" y="80010"/>
                    <a:pt x="3693945" y="80010"/>
                    <a:pt x="3701101" y="81280"/>
                  </a:cubicBezTo>
                  <a:lnTo>
                    <a:pt x="3701101" y="90170"/>
                  </a:lnTo>
                  <a:lnTo>
                    <a:pt x="3984954" y="92710"/>
                  </a:lnTo>
                  <a:lnTo>
                    <a:pt x="3975413" y="91440"/>
                  </a:lnTo>
                  <a:cubicBezTo>
                    <a:pt x="3994495" y="90170"/>
                    <a:pt x="4032661" y="87630"/>
                    <a:pt x="4058899" y="87630"/>
                  </a:cubicBezTo>
                  <a:cubicBezTo>
                    <a:pt x="4116147" y="85090"/>
                    <a:pt x="4140000" y="83820"/>
                    <a:pt x="4148995" y="81280"/>
                  </a:cubicBezTo>
                  <a:lnTo>
                    <a:pt x="4159155" y="81280"/>
                  </a:lnTo>
                  <a:lnTo>
                    <a:pt x="4161695" y="85090"/>
                  </a:lnTo>
                  <a:lnTo>
                    <a:pt x="4161695" y="63500"/>
                  </a:lnTo>
                  <a:lnTo>
                    <a:pt x="4164235" y="63500"/>
                  </a:lnTo>
                  <a:lnTo>
                    <a:pt x="4162965" y="85090"/>
                  </a:lnTo>
                  <a:lnTo>
                    <a:pt x="4166775" y="83820"/>
                  </a:lnTo>
                  <a:cubicBezTo>
                    <a:pt x="4173125" y="82550"/>
                    <a:pt x="4198525" y="81280"/>
                    <a:pt x="4225195" y="80010"/>
                  </a:cubicBezTo>
                  <a:lnTo>
                    <a:pt x="4225195" y="85090"/>
                  </a:lnTo>
                  <a:cubicBezTo>
                    <a:pt x="4249325" y="86360"/>
                    <a:pt x="4269645" y="85090"/>
                    <a:pt x="4289965" y="82550"/>
                  </a:cubicBezTo>
                  <a:cubicBezTo>
                    <a:pt x="4316635" y="80010"/>
                    <a:pt x="4343305" y="77470"/>
                    <a:pt x="4380135" y="82550"/>
                  </a:cubicBezTo>
                  <a:cubicBezTo>
                    <a:pt x="4389025" y="82550"/>
                    <a:pt x="4401725" y="85090"/>
                    <a:pt x="4414425" y="86360"/>
                  </a:cubicBezTo>
                  <a:cubicBezTo>
                    <a:pt x="4442365" y="90170"/>
                    <a:pt x="4452525" y="91440"/>
                    <a:pt x="4457605" y="86360"/>
                  </a:cubicBezTo>
                  <a:lnTo>
                    <a:pt x="4458875" y="85090"/>
                  </a:lnTo>
                  <a:cubicBezTo>
                    <a:pt x="4466495" y="85090"/>
                    <a:pt x="4474115" y="85090"/>
                    <a:pt x="4483005" y="83820"/>
                  </a:cubicBezTo>
                  <a:cubicBezTo>
                    <a:pt x="4505865" y="82550"/>
                    <a:pt x="4528725" y="81280"/>
                    <a:pt x="4555395" y="85090"/>
                  </a:cubicBezTo>
                  <a:lnTo>
                    <a:pt x="4557935" y="85090"/>
                  </a:lnTo>
                  <a:cubicBezTo>
                    <a:pt x="4559205" y="85090"/>
                    <a:pt x="4560475" y="85090"/>
                    <a:pt x="4560475" y="83820"/>
                  </a:cubicBezTo>
                  <a:lnTo>
                    <a:pt x="4574445" y="86360"/>
                  </a:lnTo>
                  <a:cubicBezTo>
                    <a:pt x="4587145" y="88900"/>
                    <a:pt x="4610005" y="87630"/>
                    <a:pt x="4630325" y="86360"/>
                  </a:cubicBezTo>
                  <a:cubicBezTo>
                    <a:pt x="4640485" y="86360"/>
                    <a:pt x="4651915" y="85090"/>
                    <a:pt x="4658265" y="85090"/>
                  </a:cubicBezTo>
                  <a:lnTo>
                    <a:pt x="4659535" y="90170"/>
                  </a:lnTo>
                  <a:cubicBezTo>
                    <a:pt x="4681125" y="83820"/>
                    <a:pt x="4707795" y="83820"/>
                    <a:pt x="4738275" y="85090"/>
                  </a:cubicBezTo>
                  <a:cubicBezTo>
                    <a:pt x="4762405" y="86360"/>
                    <a:pt x="4790345" y="86360"/>
                    <a:pt x="4819555" y="83820"/>
                  </a:cubicBezTo>
                  <a:lnTo>
                    <a:pt x="4815745" y="87630"/>
                  </a:lnTo>
                  <a:lnTo>
                    <a:pt x="4838605" y="85090"/>
                  </a:lnTo>
                  <a:cubicBezTo>
                    <a:pt x="4841145" y="85090"/>
                    <a:pt x="4843685" y="85090"/>
                    <a:pt x="4847495" y="83820"/>
                  </a:cubicBezTo>
                  <a:lnTo>
                    <a:pt x="4848765" y="90170"/>
                  </a:lnTo>
                  <a:cubicBezTo>
                    <a:pt x="4865275" y="88900"/>
                    <a:pt x="4881785" y="87630"/>
                    <a:pt x="4903375" y="88900"/>
                  </a:cubicBezTo>
                  <a:lnTo>
                    <a:pt x="4907185" y="88900"/>
                  </a:lnTo>
                  <a:lnTo>
                    <a:pt x="4917345" y="90170"/>
                  </a:lnTo>
                  <a:lnTo>
                    <a:pt x="4917345" y="109220"/>
                  </a:lnTo>
                  <a:lnTo>
                    <a:pt x="4930045" y="109220"/>
                  </a:lnTo>
                  <a:lnTo>
                    <a:pt x="4930045" y="115570"/>
                  </a:lnTo>
                  <a:cubicBezTo>
                    <a:pt x="4928775" y="129540"/>
                    <a:pt x="4927505" y="138430"/>
                    <a:pt x="4924965" y="148590"/>
                  </a:cubicBezTo>
                  <a:lnTo>
                    <a:pt x="4924965" y="151130"/>
                  </a:lnTo>
                  <a:cubicBezTo>
                    <a:pt x="4919885" y="176530"/>
                    <a:pt x="4916075" y="201930"/>
                    <a:pt x="4917345" y="271780"/>
                  </a:cubicBezTo>
                  <a:lnTo>
                    <a:pt x="4921155" y="271780"/>
                  </a:lnTo>
                  <a:cubicBezTo>
                    <a:pt x="4919885" y="293370"/>
                    <a:pt x="4918615" y="311150"/>
                    <a:pt x="4916075" y="321310"/>
                  </a:cubicBezTo>
                  <a:cubicBezTo>
                    <a:pt x="4916075" y="369570"/>
                    <a:pt x="4917345" y="372110"/>
                    <a:pt x="4923695" y="372110"/>
                  </a:cubicBezTo>
                  <a:cubicBezTo>
                    <a:pt x="4923695" y="384810"/>
                    <a:pt x="4924965" y="394970"/>
                    <a:pt x="4927505" y="407670"/>
                  </a:cubicBezTo>
                  <a:cubicBezTo>
                    <a:pt x="4928775" y="417830"/>
                    <a:pt x="4931315" y="429260"/>
                    <a:pt x="4931315" y="443230"/>
                  </a:cubicBezTo>
                  <a:lnTo>
                    <a:pt x="4926235" y="443230"/>
                  </a:lnTo>
                  <a:lnTo>
                    <a:pt x="4926235" y="449580"/>
                  </a:lnTo>
                  <a:cubicBezTo>
                    <a:pt x="4923695" y="513080"/>
                    <a:pt x="4927505" y="520700"/>
                    <a:pt x="4931315" y="528320"/>
                  </a:cubicBezTo>
                  <a:cubicBezTo>
                    <a:pt x="4932585" y="530860"/>
                    <a:pt x="4933855" y="534670"/>
                    <a:pt x="4935125" y="544830"/>
                  </a:cubicBezTo>
                  <a:lnTo>
                    <a:pt x="4926235" y="546100"/>
                  </a:lnTo>
                  <a:close/>
                  <a:moveTo>
                    <a:pt x="4930045" y="756920"/>
                  </a:moveTo>
                  <a:lnTo>
                    <a:pt x="4927505" y="751840"/>
                  </a:lnTo>
                  <a:lnTo>
                    <a:pt x="4928775" y="745490"/>
                  </a:lnTo>
                  <a:cubicBezTo>
                    <a:pt x="4930045" y="750570"/>
                    <a:pt x="4930045" y="754380"/>
                    <a:pt x="4930045" y="756920"/>
                  </a:cubicBezTo>
                  <a:close/>
                  <a:moveTo>
                    <a:pt x="73660" y="2664651"/>
                  </a:moveTo>
                  <a:lnTo>
                    <a:pt x="76200" y="2669731"/>
                  </a:lnTo>
                  <a:lnTo>
                    <a:pt x="74930" y="2676081"/>
                  </a:lnTo>
                  <a:cubicBezTo>
                    <a:pt x="73660" y="2672271"/>
                    <a:pt x="73660" y="2668461"/>
                    <a:pt x="73660" y="2664651"/>
                  </a:cubicBezTo>
                  <a:close/>
                  <a:moveTo>
                    <a:pt x="4965605" y="628650"/>
                  </a:moveTo>
                  <a:lnTo>
                    <a:pt x="4965605" y="619760"/>
                  </a:lnTo>
                  <a:cubicBezTo>
                    <a:pt x="4965605" y="623570"/>
                    <a:pt x="4966875" y="626110"/>
                    <a:pt x="4966875" y="628650"/>
                  </a:cubicBezTo>
                  <a:lnTo>
                    <a:pt x="4965605" y="628650"/>
                  </a:lnTo>
                  <a:close/>
                  <a:moveTo>
                    <a:pt x="4994815" y="1307135"/>
                  </a:moveTo>
                  <a:lnTo>
                    <a:pt x="4991005" y="1305903"/>
                  </a:lnTo>
                  <a:cubicBezTo>
                    <a:pt x="4992275" y="1305903"/>
                    <a:pt x="4993545" y="1307135"/>
                    <a:pt x="4994815" y="1307135"/>
                  </a:cubicBezTo>
                  <a:close/>
                </a:path>
              </a:pathLst>
            </a:custGeom>
            <a:solidFill>
              <a:srgbClr val="DFD4BA"/>
            </a:solidFill>
          </p:spPr>
        </p:sp>
      </p:grpSp>
      <p:grpSp>
        <p:nvGrpSpPr>
          <p:cNvPr name="Group 8" id="8"/>
          <p:cNvGrpSpPr/>
          <p:nvPr/>
        </p:nvGrpSpPr>
        <p:grpSpPr>
          <a:xfrm rot="92588">
            <a:off x="2368989" y="1852907"/>
            <a:ext cx="10912065" cy="7207510"/>
            <a:chOff x="0" y="0"/>
            <a:chExt cx="4274543" cy="2823372"/>
          </a:xfrm>
        </p:grpSpPr>
        <p:sp>
          <p:nvSpPr>
            <p:cNvPr name="Freeform 9" id="9"/>
            <p:cNvSpPr/>
            <p:nvPr/>
          </p:nvSpPr>
          <p:spPr>
            <a:xfrm flipH="false" flipV="false" rot="0">
              <a:off x="0" y="0"/>
              <a:ext cx="4274543" cy="2823371"/>
            </a:xfrm>
            <a:custGeom>
              <a:avLst/>
              <a:gdLst/>
              <a:ahLst/>
              <a:cxnLst/>
              <a:rect r="r" b="b" t="t" l="l"/>
              <a:pathLst>
                <a:path h="2823371" w="4274543">
                  <a:moveTo>
                    <a:pt x="0" y="0"/>
                  </a:moveTo>
                  <a:lnTo>
                    <a:pt x="4274543" y="0"/>
                  </a:lnTo>
                  <a:lnTo>
                    <a:pt x="4274543" y="2823371"/>
                  </a:lnTo>
                  <a:lnTo>
                    <a:pt x="0" y="2823371"/>
                  </a:lnTo>
                  <a:close/>
                </a:path>
              </a:pathLst>
            </a:custGeom>
            <a:solidFill>
              <a:srgbClr val="DFD4BA"/>
            </a:solidFill>
          </p:spPr>
        </p:sp>
      </p:grpSp>
      <p:sp>
        <p:nvSpPr>
          <p:cNvPr name="TextBox 10" id="10"/>
          <p:cNvSpPr txBox="true"/>
          <p:nvPr/>
        </p:nvSpPr>
        <p:spPr>
          <a:xfrm rot="0">
            <a:off x="2273920" y="2537464"/>
            <a:ext cx="10905163" cy="944129"/>
          </a:xfrm>
          <a:prstGeom prst="rect">
            <a:avLst/>
          </a:prstGeom>
        </p:spPr>
        <p:txBody>
          <a:bodyPr anchor="t" rtlCol="false" tIns="0" lIns="0" bIns="0" rIns="0">
            <a:spAutoFit/>
          </a:bodyPr>
          <a:lstStyle/>
          <a:p>
            <a:pPr algn="ctr">
              <a:lnSpc>
                <a:spcPts val="7056"/>
              </a:lnSpc>
            </a:pPr>
            <a:r>
              <a:rPr lang="en-US" sz="7200">
                <a:solidFill>
                  <a:srgbClr val="372A28"/>
                </a:solidFill>
                <a:latin typeface="Carelia"/>
              </a:rPr>
              <a:t>Latar Belakang</a:t>
            </a:r>
          </a:p>
        </p:txBody>
      </p:sp>
      <p:sp>
        <p:nvSpPr>
          <p:cNvPr name="Freeform 11" id="11"/>
          <p:cNvSpPr/>
          <p:nvPr/>
        </p:nvSpPr>
        <p:spPr>
          <a:xfrm flipH="false" flipV="false" rot="27259">
            <a:off x="7242795" y="1033304"/>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4"/>
            <a:stretch>
              <a:fillRect l="0" t="0" r="0" b="0"/>
            </a:stretch>
          </a:blipFill>
        </p:spPr>
      </p:sp>
      <p:grpSp>
        <p:nvGrpSpPr>
          <p:cNvPr name="Group 12" id="12"/>
          <p:cNvGrpSpPr/>
          <p:nvPr/>
        </p:nvGrpSpPr>
        <p:grpSpPr>
          <a:xfrm rot="0">
            <a:off x="3015347" y="3818100"/>
            <a:ext cx="9422310" cy="4690498"/>
            <a:chOff x="0" y="0"/>
            <a:chExt cx="2481596" cy="1235357"/>
          </a:xfrm>
        </p:grpSpPr>
        <p:sp>
          <p:nvSpPr>
            <p:cNvPr name="Freeform 13" id="13"/>
            <p:cNvSpPr/>
            <p:nvPr/>
          </p:nvSpPr>
          <p:spPr>
            <a:xfrm flipH="false" flipV="false" rot="0">
              <a:off x="0" y="0"/>
              <a:ext cx="2481596" cy="1235357"/>
            </a:xfrm>
            <a:custGeom>
              <a:avLst/>
              <a:gdLst/>
              <a:ahLst/>
              <a:cxnLst/>
              <a:rect r="r" b="b" t="t" l="l"/>
              <a:pathLst>
                <a:path h="1235357" w="2481596">
                  <a:moveTo>
                    <a:pt x="41905" y="0"/>
                  </a:moveTo>
                  <a:lnTo>
                    <a:pt x="2439691" y="0"/>
                  </a:lnTo>
                  <a:cubicBezTo>
                    <a:pt x="2450805" y="0"/>
                    <a:pt x="2461464" y="4415"/>
                    <a:pt x="2469323" y="12274"/>
                  </a:cubicBezTo>
                  <a:cubicBezTo>
                    <a:pt x="2477181" y="20132"/>
                    <a:pt x="2481596" y="30791"/>
                    <a:pt x="2481596" y="41905"/>
                  </a:cubicBezTo>
                  <a:lnTo>
                    <a:pt x="2481596" y="1193453"/>
                  </a:lnTo>
                  <a:cubicBezTo>
                    <a:pt x="2481596" y="1204567"/>
                    <a:pt x="2477181" y="1215225"/>
                    <a:pt x="2469323" y="1223084"/>
                  </a:cubicBezTo>
                  <a:cubicBezTo>
                    <a:pt x="2461464" y="1230942"/>
                    <a:pt x="2450805" y="1235357"/>
                    <a:pt x="2439691" y="1235357"/>
                  </a:cubicBezTo>
                  <a:lnTo>
                    <a:pt x="41905" y="1235357"/>
                  </a:lnTo>
                  <a:cubicBezTo>
                    <a:pt x="30791" y="1235357"/>
                    <a:pt x="20132" y="1230942"/>
                    <a:pt x="12274" y="1223084"/>
                  </a:cubicBezTo>
                  <a:cubicBezTo>
                    <a:pt x="4415" y="1215225"/>
                    <a:pt x="0" y="1204567"/>
                    <a:pt x="0" y="1193453"/>
                  </a:cubicBezTo>
                  <a:lnTo>
                    <a:pt x="0" y="41905"/>
                  </a:lnTo>
                  <a:cubicBezTo>
                    <a:pt x="0" y="30791"/>
                    <a:pt x="4415" y="20132"/>
                    <a:pt x="12274" y="12274"/>
                  </a:cubicBezTo>
                  <a:cubicBezTo>
                    <a:pt x="20132" y="4415"/>
                    <a:pt x="30791" y="0"/>
                    <a:pt x="41905" y="0"/>
                  </a:cubicBezTo>
                  <a:close/>
                </a:path>
              </a:pathLst>
            </a:custGeom>
            <a:solidFill>
              <a:srgbClr val="9C601D"/>
            </a:solidFill>
          </p:spPr>
        </p:sp>
        <p:sp>
          <p:nvSpPr>
            <p:cNvPr name="TextBox 14" id="14"/>
            <p:cNvSpPr txBox="true"/>
            <p:nvPr/>
          </p:nvSpPr>
          <p:spPr>
            <a:xfrm>
              <a:off x="0" y="-38100"/>
              <a:ext cx="2481596" cy="1273457"/>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3659683" y="4300894"/>
            <a:ext cx="8332225" cy="3658235"/>
          </a:xfrm>
          <a:prstGeom prst="rect">
            <a:avLst/>
          </a:prstGeom>
        </p:spPr>
        <p:txBody>
          <a:bodyPr anchor="t" rtlCol="false" tIns="0" lIns="0" bIns="0" rIns="0">
            <a:spAutoFit/>
          </a:bodyPr>
          <a:lstStyle/>
          <a:p>
            <a:pPr algn="ctr">
              <a:lnSpc>
                <a:spcPts val="3640"/>
              </a:lnSpc>
            </a:pPr>
            <a:r>
              <a:rPr lang="en-US" sz="2600">
                <a:solidFill>
                  <a:srgbClr val="FFFFFF"/>
                </a:solidFill>
                <a:latin typeface="Poppins"/>
              </a:rPr>
              <a:t>Dalam perdagangan online, desktop website menjadi solusi awal, tetapi keterbatasannya pada perangkat komputer dan kurangnya mobilitas mengarah pada perancangan aplikasi forum jual beli. Aplikasi ini bertujuan mengatasi kesulitan penjual dan pembeli online dengan menyediakan platform untuk berinteraksi, meningkatkan kemudahan dan akurasi informasi.</a:t>
            </a:r>
          </a:p>
        </p:txBody>
      </p:sp>
      <p:sp>
        <p:nvSpPr>
          <p:cNvPr name="Freeform 16" id="16"/>
          <p:cNvSpPr/>
          <p:nvPr/>
        </p:nvSpPr>
        <p:spPr>
          <a:xfrm flipH="true" flipV="false" rot="1186194">
            <a:off x="12629332" y="-2431263"/>
            <a:ext cx="6138095" cy="8768707"/>
          </a:xfrm>
          <a:custGeom>
            <a:avLst/>
            <a:gdLst/>
            <a:ahLst/>
            <a:cxnLst/>
            <a:rect r="r" b="b" t="t" l="l"/>
            <a:pathLst>
              <a:path h="8768707" w="6138095">
                <a:moveTo>
                  <a:pt x="6138095" y="0"/>
                </a:moveTo>
                <a:lnTo>
                  <a:pt x="0" y="0"/>
                </a:lnTo>
                <a:lnTo>
                  <a:pt x="0" y="8768707"/>
                </a:lnTo>
                <a:lnTo>
                  <a:pt x="6138095" y="8768707"/>
                </a:lnTo>
                <a:lnTo>
                  <a:pt x="61380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true" flipV="false" rot="-115738">
            <a:off x="-709581" y="3895935"/>
            <a:ext cx="4742762" cy="7013327"/>
          </a:xfrm>
          <a:custGeom>
            <a:avLst/>
            <a:gdLst/>
            <a:ahLst/>
            <a:cxnLst/>
            <a:rect r="r" b="b" t="t" l="l"/>
            <a:pathLst>
              <a:path h="7013327" w="4742762">
                <a:moveTo>
                  <a:pt x="4742762" y="0"/>
                </a:moveTo>
                <a:lnTo>
                  <a:pt x="0" y="0"/>
                </a:lnTo>
                <a:lnTo>
                  <a:pt x="0" y="7013327"/>
                </a:lnTo>
                <a:lnTo>
                  <a:pt x="4742762" y="7013327"/>
                </a:lnTo>
                <a:lnTo>
                  <a:pt x="474276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37498" y="973707"/>
            <a:ext cx="1224302" cy="1252483"/>
          </a:xfrm>
          <a:custGeom>
            <a:avLst/>
            <a:gdLst/>
            <a:ahLst/>
            <a:cxnLst/>
            <a:rect r="r" b="b" t="t" l="l"/>
            <a:pathLst>
              <a:path h="1252483" w="1224302">
                <a:moveTo>
                  <a:pt x="0" y="0"/>
                </a:moveTo>
                <a:lnTo>
                  <a:pt x="1224302" y="0"/>
                </a:lnTo>
                <a:lnTo>
                  <a:pt x="1224302" y="1252483"/>
                </a:lnTo>
                <a:lnTo>
                  <a:pt x="0" y="12524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false" rot="0">
            <a:off x="14192237" y="6433063"/>
            <a:ext cx="1224302" cy="1252483"/>
          </a:xfrm>
          <a:custGeom>
            <a:avLst/>
            <a:gdLst/>
            <a:ahLst/>
            <a:cxnLst/>
            <a:rect r="r" b="b" t="t" l="l"/>
            <a:pathLst>
              <a:path h="1252483" w="1224302">
                <a:moveTo>
                  <a:pt x="1224302" y="0"/>
                </a:moveTo>
                <a:lnTo>
                  <a:pt x="0" y="0"/>
                </a:lnTo>
                <a:lnTo>
                  <a:pt x="0" y="1252482"/>
                </a:lnTo>
                <a:lnTo>
                  <a:pt x="1224302" y="1252482"/>
                </a:lnTo>
                <a:lnTo>
                  <a:pt x="122430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711141" y="58568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69909" y="1065233"/>
            <a:ext cx="12397356" cy="8069242"/>
            <a:chOff x="0" y="0"/>
            <a:chExt cx="4670230" cy="3039779"/>
          </a:xfrm>
        </p:grpSpPr>
        <p:sp>
          <p:nvSpPr>
            <p:cNvPr name="Freeform 6" id="6"/>
            <p:cNvSpPr/>
            <p:nvPr/>
          </p:nvSpPr>
          <p:spPr>
            <a:xfrm flipH="false" flipV="false" rot="0">
              <a:off x="0" y="-2540"/>
              <a:ext cx="4670230" cy="3042319"/>
            </a:xfrm>
            <a:custGeom>
              <a:avLst/>
              <a:gdLst/>
              <a:ahLst/>
              <a:cxnLst/>
              <a:rect r="r" b="b" t="t" l="l"/>
              <a:pathLst>
                <a:path h="3042319" w="4670230">
                  <a:moveTo>
                    <a:pt x="4667690" y="1031210"/>
                  </a:moveTo>
                  <a:lnTo>
                    <a:pt x="4670230" y="1019708"/>
                  </a:lnTo>
                  <a:lnTo>
                    <a:pt x="4663880" y="1022583"/>
                  </a:lnTo>
                  <a:lnTo>
                    <a:pt x="4663880" y="1004372"/>
                  </a:lnTo>
                  <a:cubicBezTo>
                    <a:pt x="4663880" y="1003413"/>
                    <a:pt x="4662610" y="1000538"/>
                    <a:pt x="4661340" y="996704"/>
                  </a:cubicBezTo>
                  <a:lnTo>
                    <a:pt x="4661340" y="994787"/>
                  </a:lnTo>
                  <a:lnTo>
                    <a:pt x="4660070" y="994787"/>
                  </a:lnTo>
                  <a:cubicBezTo>
                    <a:pt x="4658800" y="990953"/>
                    <a:pt x="4654990" y="990953"/>
                    <a:pt x="4653720" y="990953"/>
                  </a:cubicBezTo>
                  <a:cubicBezTo>
                    <a:pt x="4653720" y="960281"/>
                    <a:pt x="4654990" y="928650"/>
                    <a:pt x="4656260" y="897978"/>
                  </a:cubicBezTo>
                  <a:cubicBezTo>
                    <a:pt x="4656260" y="889351"/>
                    <a:pt x="4657530" y="881683"/>
                    <a:pt x="4657530" y="873056"/>
                  </a:cubicBezTo>
                  <a:lnTo>
                    <a:pt x="4661340" y="873056"/>
                  </a:lnTo>
                  <a:lnTo>
                    <a:pt x="4661340" y="847090"/>
                  </a:lnTo>
                  <a:lnTo>
                    <a:pt x="4665150" y="847090"/>
                  </a:lnTo>
                  <a:lnTo>
                    <a:pt x="4665150" y="816610"/>
                  </a:lnTo>
                  <a:cubicBezTo>
                    <a:pt x="4667690" y="781050"/>
                    <a:pt x="4670230" y="726440"/>
                    <a:pt x="4667690" y="692150"/>
                  </a:cubicBezTo>
                  <a:cubicBezTo>
                    <a:pt x="4668960" y="674370"/>
                    <a:pt x="4666420" y="652780"/>
                    <a:pt x="4665150" y="641350"/>
                  </a:cubicBezTo>
                  <a:lnTo>
                    <a:pt x="4666420" y="641350"/>
                  </a:lnTo>
                  <a:lnTo>
                    <a:pt x="4662610" y="542290"/>
                  </a:lnTo>
                  <a:lnTo>
                    <a:pt x="4663880" y="541020"/>
                  </a:lnTo>
                  <a:lnTo>
                    <a:pt x="4663880" y="537210"/>
                  </a:lnTo>
                  <a:cubicBezTo>
                    <a:pt x="4663880" y="502920"/>
                    <a:pt x="4662610" y="468630"/>
                    <a:pt x="4662610" y="431800"/>
                  </a:cubicBezTo>
                  <a:cubicBezTo>
                    <a:pt x="4660070" y="361950"/>
                    <a:pt x="4658800" y="290830"/>
                    <a:pt x="4665150" y="213360"/>
                  </a:cubicBezTo>
                  <a:lnTo>
                    <a:pt x="4665150" y="207010"/>
                  </a:lnTo>
                  <a:cubicBezTo>
                    <a:pt x="4663880" y="191770"/>
                    <a:pt x="4663880" y="176530"/>
                    <a:pt x="4663880" y="158750"/>
                  </a:cubicBezTo>
                  <a:lnTo>
                    <a:pt x="4663880" y="80010"/>
                  </a:lnTo>
                  <a:lnTo>
                    <a:pt x="4668960" y="59690"/>
                  </a:lnTo>
                  <a:lnTo>
                    <a:pt x="4668960" y="8890"/>
                  </a:lnTo>
                  <a:lnTo>
                    <a:pt x="4662610" y="8890"/>
                  </a:lnTo>
                  <a:cubicBezTo>
                    <a:pt x="4624510" y="8890"/>
                    <a:pt x="4568630" y="7620"/>
                    <a:pt x="4553390" y="7620"/>
                  </a:cubicBezTo>
                  <a:cubicBezTo>
                    <a:pt x="4525450" y="7620"/>
                    <a:pt x="4510210" y="7620"/>
                    <a:pt x="4502590" y="8890"/>
                  </a:cubicBezTo>
                  <a:cubicBezTo>
                    <a:pt x="4469570" y="0"/>
                    <a:pt x="4390830" y="1270"/>
                    <a:pt x="4314630" y="3810"/>
                  </a:cubicBezTo>
                  <a:cubicBezTo>
                    <a:pt x="4276530" y="5080"/>
                    <a:pt x="4239700" y="5080"/>
                    <a:pt x="4214300" y="3810"/>
                  </a:cubicBezTo>
                  <a:lnTo>
                    <a:pt x="4210490" y="3810"/>
                  </a:lnTo>
                  <a:lnTo>
                    <a:pt x="4207950" y="10160"/>
                  </a:lnTo>
                  <a:cubicBezTo>
                    <a:pt x="4157150" y="10160"/>
                    <a:pt x="4107620" y="11430"/>
                    <a:pt x="4042850" y="13970"/>
                  </a:cubicBezTo>
                  <a:lnTo>
                    <a:pt x="4031420" y="13970"/>
                  </a:lnTo>
                  <a:lnTo>
                    <a:pt x="4032690" y="16510"/>
                  </a:lnTo>
                  <a:lnTo>
                    <a:pt x="3999670" y="16510"/>
                  </a:lnTo>
                  <a:lnTo>
                    <a:pt x="3999670" y="21590"/>
                  </a:lnTo>
                  <a:cubicBezTo>
                    <a:pt x="3976810" y="21590"/>
                    <a:pt x="3952680" y="20320"/>
                    <a:pt x="3926010" y="19050"/>
                  </a:cubicBezTo>
                  <a:cubicBezTo>
                    <a:pt x="3903150" y="17780"/>
                    <a:pt x="3880290" y="17780"/>
                    <a:pt x="3857430" y="16510"/>
                  </a:cubicBezTo>
                  <a:lnTo>
                    <a:pt x="3857430" y="15240"/>
                  </a:lnTo>
                  <a:cubicBezTo>
                    <a:pt x="3849810" y="13970"/>
                    <a:pt x="3840920" y="13970"/>
                    <a:pt x="3833300" y="12700"/>
                  </a:cubicBezTo>
                  <a:lnTo>
                    <a:pt x="3832030" y="44450"/>
                  </a:lnTo>
                  <a:lnTo>
                    <a:pt x="3828220" y="44450"/>
                  </a:lnTo>
                  <a:lnTo>
                    <a:pt x="3828220" y="13970"/>
                  </a:lnTo>
                  <a:cubicBezTo>
                    <a:pt x="3753782" y="10160"/>
                    <a:pt x="3665891" y="12700"/>
                    <a:pt x="3580144" y="15240"/>
                  </a:cubicBezTo>
                  <a:cubicBezTo>
                    <a:pt x="3492253" y="17780"/>
                    <a:pt x="3408650" y="20320"/>
                    <a:pt x="3331478" y="16510"/>
                  </a:cubicBezTo>
                  <a:cubicBezTo>
                    <a:pt x="3295035" y="17780"/>
                    <a:pt x="3267167" y="17780"/>
                    <a:pt x="3243587" y="16510"/>
                  </a:cubicBezTo>
                  <a:lnTo>
                    <a:pt x="3243587" y="15240"/>
                  </a:lnTo>
                  <a:lnTo>
                    <a:pt x="3170702" y="12700"/>
                  </a:lnTo>
                  <a:lnTo>
                    <a:pt x="3170702" y="16510"/>
                  </a:lnTo>
                  <a:cubicBezTo>
                    <a:pt x="3147122" y="16510"/>
                    <a:pt x="3121398" y="17780"/>
                    <a:pt x="3093530" y="17780"/>
                  </a:cubicBezTo>
                  <a:lnTo>
                    <a:pt x="3076381" y="12700"/>
                  </a:lnTo>
                  <a:lnTo>
                    <a:pt x="3065662" y="12700"/>
                  </a:lnTo>
                  <a:cubicBezTo>
                    <a:pt x="3037794" y="11430"/>
                    <a:pt x="3024933" y="11430"/>
                    <a:pt x="3020645" y="19050"/>
                  </a:cubicBezTo>
                  <a:lnTo>
                    <a:pt x="3020645" y="21590"/>
                  </a:lnTo>
                  <a:cubicBezTo>
                    <a:pt x="3009927" y="22860"/>
                    <a:pt x="2999208" y="22860"/>
                    <a:pt x="2990634" y="24130"/>
                  </a:cubicBezTo>
                  <a:cubicBezTo>
                    <a:pt x="2969197" y="19050"/>
                    <a:pt x="2941329" y="20320"/>
                    <a:pt x="2909174" y="20320"/>
                  </a:cubicBezTo>
                  <a:cubicBezTo>
                    <a:pt x="2877019" y="21590"/>
                    <a:pt x="2842720" y="21590"/>
                    <a:pt x="2819140" y="16510"/>
                  </a:cubicBezTo>
                  <a:lnTo>
                    <a:pt x="2816996" y="15240"/>
                  </a:lnTo>
                  <a:lnTo>
                    <a:pt x="2812709" y="15240"/>
                  </a:lnTo>
                  <a:cubicBezTo>
                    <a:pt x="2801990" y="16510"/>
                    <a:pt x="2759117" y="17780"/>
                    <a:pt x="2718387" y="19050"/>
                  </a:cubicBezTo>
                  <a:cubicBezTo>
                    <a:pt x="2679801" y="20320"/>
                    <a:pt x="2636927" y="21590"/>
                    <a:pt x="2602629" y="22860"/>
                  </a:cubicBezTo>
                  <a:cubicBezTo>
                    <a:pt x="2596198" y="20320"/>
                    <a:pt x="2583336" y="19050"/>
                    <a:pt x="2568330" y="19050"/>
                  </a:cubicBezTo>
                  <a:cubicBezTo>
                    <a:pt x="2519025" y="20320"/>
                    <a:pt x="2463290" y="21590"/>
                    <a:pt x="2394692" y="21590"/>
                  </a:cubicBezTo>
                  <a:lnTo>
                    <a:pt x="2392549" y="20320"/>
                  </a:lnTo>
                  <a:lnTo>
                    <a:pt x="2381830" y="21590"/>
                  </a:lnTo>
                  <a:cubicBezTo>
                    <a:pt x="2336813" y="21590"/>
                    <a:pt x="2291796" y="20320"/>
                    <a:pt x="2246779" y="20320"/>
                  </a:cubicBezTo>
                  <a:lnTo>
                    <a:pt x="2246779" y="17780"/>
                  </a:lnTo>
                  <a:cubicBezTo>
                    <a:pt x="2233917" y="19050"/>
                    <a:pt x="2221055" y="19050"/>
                    <a:pt x="2210336" y="20320"/>
                  </a:cubicBezTo>
                  <a:lnTo>
                    <a:pt x="2193187" y="20320"/>
                  </a:lnTo>
                  <a:cubicBezTo>
                    <a:pt x="2088147" y="19050"/>
                    <a:pt x="1978820" y="17780"/>
                    <a:pt x="1867348" y="17780"/>
                  </a:cubicBezTo>
                  <a:lnTo>
                    <a:pt x="1863061" y="17780"/>
                  </a:lnTo>
                  <a:lnTo>
                    <a:pt x="1856630" y="22860"/>
                  </a:lnTo>
                  <a:lnTo>
                    <a:pt x="1856630" y="27940"/>
                  </a:lnTo>
                  <a:lnTo>
                    <a:pt x="1852343" y="27940"/>
                  </a:lnTo>
                  <a:lnTo>
                    <a:pt x="1719435" y="16510"/>
                  </a:lnTo>
                  <a:cubicBezTo>
                    <a:pt x="1700142" y="16510"/>
                    <a:pt x="1689424" y="19050"/>
                    <a:pt x="1676561" y="20320"/>
                  </a:cubicBezTo>
                  <a:cubicBezTo>
                    <a:pt x="1657269" y="22860"/>
                    <a:pt x="1640119" y="26670"/>
                    <a:pt x="1584384" y="21590"/>
                  </a:cubicBezTo>
                  <a:lnTo>
                    <a:pt x="1584384" y="24130"/>
                  </a:lnTo>
                  <a:lnTo>
                    <a:pt x="1449332" y="24130"/>
                  </a:lnTo>
                  <a:cubicBezTo>
                    <a:pt x="1292844" y="24130"/>
                    <a:pt x="1112775" y="24130"/>
                    <a:pt x="973437" y="19050"/>
                  </a:cubicBezTo>
                  <a:lnTo>
                    <a:pt x="915557" y="17780"/>
                  </a:lnTo>
                  <a:lnTo>
                    <a:pt x="939138" y="24130"/>
                  </a:lnTo>
                  <a:lnTo>
                    <a:pt x="926276" y="24130"/>
                  </a:lnTo>
                  <a:cubicBezTo>
                    <a:pt x="87054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596"/>
                    <a:pt x="6350" y="870181"/>
                    <a:pt x="6350" y="912355"/>
                  </a:cubicBezTo>
                  <a:lnTo>
                    <a:pt x="10160" y="912355"/>
                  </a:lnTo>
                  <a:lnTo>
                    <a:pt x="10160" y="917148"/>
                  </a:lnTo>
                  <a:lnTo>
                    <a:pt x="19050" y="918106"/>
                  </a:lnTo>
                  <a:lnTo>
                    <a:pt x="19050" y="931525"/>
                  </a:lnTo>
                  <a:lnTo>
                    <a:pt x="12700" y="931525"/>
                  </a:lnTo>
                  <a:lnTo>
                    <a:pt x="16510" y="969866"/>
                  </a:lnTo>
                  <a:lnTo>
                    <a:pt x="16510" y="975617"/>
                  </a:lnTo>
                  <a:cubicBezTo>
                    <a:pt x="13970" y="1011081"/>
                    <a:pt x="10160" y="1047505"/>
                    <a:pt x="16510" y="1072426"/>
                  </a:cubicBezTo>
                  <a:cubicBezTo>
                    <a:pt x="16510" y="1074343"/>
                    <a:pt x="16510" y="1075301"/>
                    <a:pt x="15240" y="1076260"/>
                  </a:cubicBezTo>
                  <a:lnTo>
                    <a:pt x="12700" y="1077218"/>
                  </a:lnTo>
                  <a:lnTo>
                    <a:pt x="12700" y="1081052"/>
                  </a:lnTo>
                  <a:cubicBezTo>
                    <a:pt x="13970" y="1090637"/>
                    <a:pt x="13970" y="1105015"/>
                    <a:pt x="15240" y="1120351"/>
                  </a:cubicBezTo>
                  <a:cubicBezTo>
                    <a:pt x="16510" y="1151023"/>
                    <a:pt x="19050" y="1185530"/>
                    <a:pt x="21590" y="1201824"/>
                  </a:cubicBezTo>
                  <a:cubicBezTo>
                    <a:pt x="21590" y="1203741"/>
                    <a:pt x="20320" y="1205658"/>
                    <a:pt x="20320" y="1206617"/>
                  </a:cubicBezTo>
                  <a:cubicBezTo>
                    <a:pt x="20320" y="1207575"/>
                    <a:pt x="19050" y="1208534"/>
                    <a:pt x="19050" y="1209492"/>
                  </a:cubicBezTo>
                  <a:lnTo>
                    <a:pt x="21590" y="1209492"/>
                  </a:lnTo>
                  <a:lnTo>
                    <a:pt x="21590" y="1210451"/>
                  </a:lnTo>
                  <a:cubicBezTo>
                    <a:pt x="15240" y="1232496"/>
                    <a:pt x="17780" y="1278505"/>
                    <a:pt x="20320" y="1319720"/>
                  </a:cubicBezTo>
                  <a:cubicBezTo>
                    <a:pt x="21590" y="1350393"/>
                    <a:pt x="24130" y="1388733"/>
                    <a:pt x="20320" y="1396401"/>
                  </a:cubicBezTo>
                  <a:lnTo>
                    <a:pt x="16510" y="1396401"/>
                  </a:lnTo>
                  <a:lnTo>
                    <a:pt x="17780" y="1470206"/>
                  </a:lnTo>
                  <a:lnTo>
                    <a:pt x="11430" y="1470206"/>
                  </a:lnTo>
                  <a:cubicBezTo>
                    <a:pt x="11430" y="1478832"/>
                    <a:pt x="10160" y="1486500"/>
                    <a:pt x="10160" y="1494169"/>
                  </a:cubicBezTo>
                  <a:lnTo>
                    <a:pt x="8890" y="1493210"/>
                  </a:lnTo>
                  <a:lnTo>
                    <a:pt x="10160" y="1504712"/>
                  </a:lnTo>
                  <a:lnTo>
                    <a:pt x="10160" y="1507588"/>
                  </a:lnTo>
                  <a:lnTo>
                    <a:pt x="13970" y="1579476"/>
                  </a:lnTo>
                  <a:lnTo>
                    <a:pt x="21590" y="1579476"/>
                  </a:lnTo>
                  <a:cubicBezTo>
                    <a:pt x="22860" y="1584268"/>
                    <a:pt x="22860" y="1589061"/>
                    <a:pt x="24130" y="1592895"/>
                  </a:cubicBezTo>
                  <a:lnTo>
                    <a:pt x="22860" y="1591936"/>
                  </a:lnTo>
                  <a:lnTo>
                    <a:pt x="21590" y="1607272"/>
                  </a:lnTo>
                  <a:cubicBezTo>
                    <a:pt x="20320" y="1622608"/>
                    <a:pt x="20320" y="1635069"/>
                    <a:pt x="20320" y="1646571"/>
                  </a:cubicBezTo>
                  <a:cubicBezTo>
                    <a:pt x="17780" y="1652322"/>
                    <a:pt x="15240" y="1658073"/>
                    <a:pt x="13970" y="1664783"/>
                  </a:cubicBezTo>
                  <a:lnTo>
                    <a:pt x="12700" y="1667658"/>
                  </a:lnTo>
                  <a:lnTo>
                    <a:pt x="12700" y="1669575"/>
                  </a:lnTo>
                  <a:cubicBezTo>
                    <a:pt x="13970" y="1670534"/>
                    <a:pt x="15240" y="1674368"/>
                    <a:pt x="16510" y="1691621"/>
                  </a:cubicBezTo>
                  <a:cubicBezTo>
                    <a:pt x="16510" y="1714625"/>
                    <a:pt x="19050" y="1733795"/>
                    <a:pt x="22860" y="1763509"/>
                  </a:cubicBezTo>
                  <a:lnTo>
                    <a:pt x="12700" y="1791305"/>
                  </a:lnTo>
                  <a:cubicBezTo>
                    <a:pt x="8890" y="1801849"/>
                    <a:pt x="8890" y="1804725"/>
                    <a:pt x="8890" y="1809517"/>
                  </a:cubicBezTo>
                  <a:cubicBezTo>
                    <a:pt x="8890" y="1813351"/>
                    <a:pt x="8890" y="1819102"/>
                    <a:pt x="5080" y="1835397"/>
                  </a:cubicBezTo>
                  <a:lnTo>
                    <a:pt x="8890" y="1836355"/>
                  </a:lnTo>
                  <a:cubicBezTo>
                    <a:pt x="10160" y="1842106"/>
                    <a:pt x="10160" y="1864152"/>
                    <a:pt x="10160" y="1878530"/>
                  </a:cubicBezTo>
                  <a:cubicBezTo>
                    <a:pt x="10160" y="1907285"/>
                    <a:pt x="10160" y="1917828"/>
                    <a:pt x="12700" y="1920704"/>
                  </a:cubicBezTo>
                  <a:cubicBezTo>
                    <a:pt x="10160" y="1934123"/>
                    <a:pt x="8890" y="1946583"/>
                    <a:pt x="8890" y="1960003"/>
                  </a:cubicBezTo>
                  <a:cubicBezTo>
                    <a:pt x="7620" y="1975339"/>
                    <a:pt x="7620" y="1991633"/>
                    <a:pt x="2540" y="2011762"/>
                  </a:cubicBezTo>
                  <a:lnTo>
                    <a:pt x="0" y="2023264"/>
                  </a:lnTo>
                  <a:lnTo>
                    <a:pt x="6350" y="2020389"/>
                  </a:lnTo>
                  <a:lnTo>
                    <a:pt x="6350" y="2038600"/>
                  </a:lnTo>
                  <a:cubicBezTo>
                    <a:pt x="6350" y="2039559"/>
                    <a:pt x="7620" y="2042434"/>
                    <a:pt x="8890" y="2046268"/>
                  </a:cubicBezTo>
                  <a:lnTo>
                    <a:pt x="8890" y="2048185"/>
                  </a:lnTo>
                  <a:lnTo>
                    <a:pt x="10160" y="2048185"/>
                  </a:lnTo>
                  <a:cubicBezTo>
                    <a:pt x="11430" y="2052019"/>
                    <a:pt x="15240" y="2052019"/>
                    <a:pt x="16510" y="2052019"/>
                  </a:cubicBezTo>
                  <a:cubicBezTo>
                    <a:pt x="16510" y="2082691"/>
                    <a:pt x="15240" y="2114322"/>
                    <a:pt x="13970" y="2144994"/>
                  </a:cubicBezTo>
                  <a:cubicBezTo>
                    <a:pt x="13970" y="2153621"/>
                    <a:pt x="12700" y="2161289"/>
                    <a:pt x="12700" y="2169915"/>
                  </a:cubicBezTo>
                  <a:lnTo>
                    <a:pt x="8890" y="2169915"/>
                  </a:lnTo>
                  <a:lnTo>
                    <a:pt x="8890" y="2195229"/>
                  </a:lnTo>
                  <a:lnTo>
                    <a:pt x="6350" y="2195229"/>
                  </a:lnTo>
                  <a:lnTo>
                    <a:pt x="6350" y="2225709"/>
                  </a:lnTo>
                  <a:cubicBezTo>
                    <a:pt x="3810" y="2261269"/>
                    <a:pt x="1270" y="2315879"/>
                    <a:pt x="3810" y="2350169"/>
                  </a:cubicBezTo>
                  <a:cubicBezTo>
                    <a:pt x="2540" y="2367949"/>
                    <a:pt x="5080" y="2389539"/>
                    <a:pt x="6350" y="2400969"/>
                  </a:cubicBezTo>
                  <a:lnTo>
                    <a:pt x="5080" y="2400969"/>
                  </a:lnTo>
                  <a:lnTo>
                    <a:pt x="8890" y="2500029"/>
                  </a:lnTo>
                  <a:lnTo>
                    <a:pt x="7620" y="2501299"/>
                  </a:lnTo>
                  <a:lnTo>
                    <a:pt x="7620" y="2505109"/>
                  </a:lnTo>
                  <a:cubicBezTo>
                    <a:pt x="7620" y="2539399"/>
                    <a:pt x="8890" y="2573689"/>
                    <a:pt x="8890" y="2610519"/>
                  </a:cubicBezTo>
                  <a:cubicBezTo>
                    <a:pt x="11430" y="2680369"/>
                    <a:pt x="12700" y="2751489"/>
                    <a:pt x="6350" y="2828959"/>
                  </a:cubicBezTo>
                  <a:lnTo>
                    <a:pt x="6350" y="2835309"/>
                  </a:lnTo>
                  <a:cubicBezTo>
                    <a:pt x="7620" y="2850549"/>
                    <a:pt x="7620" y="2865788"/>
                    <a:pt x="7620" y="2883569"/>
                  </a:cubicBezTo>
                  <a:lnTo>
                    <a:pt x="7620" y="2962309"/>
                  </a:lnTo>
                  <a:lnTo>
                    <a:pt x="2540" y="2982629"/>
                  </a:lnTo>
                  <a:lnTo>
                    <a:pt x="2540" y="3033429"/>
                  </a:lnTo>
                  <a:lnTo>
                    <a:pt x="8890" y="3033429"/>
                  </a:lnTo>
                  <a:cubicBezTo>
                    <a:pt x="46990" y="3033429"/>
                    <a:pt x="102870" y="3034699"/>
                    <a:pt x="118110" y="3034699"/>
                  </a:cubicBezTo>
                  <a:cubicBezTo>
                    <a:pt x="146050" y="3034699"/>
                    <a:pt x="161290" y="3034699"/>
                    <a:pt x="168910" y="3033429"/>
                  </a:cubicBezTo>
                  <a:cubicBezTo>
                    <a:pt x="189230" y="3038509"/>
                    <a:pt x="227330" y="3039779"/>
                    <a:pt x="271780" y="3039779"/>
                  </a:cubicBezTo>
                  <a:cubicBezTo>
                    <a:pt x="298450" y="3039779"/>
                    <a:pt x="327660" y="3039779"/>
                    <a:pt x="356870" y="3038509"/>
                  </a:cubicBezTo>
                  <a:cubicBezTo>
                    <a:pt x="394970" y="3037238"/>
                    <a:pt x="431800" y="3037238"/>
                    <a:pt x="457200" y="3038509"/>
                  </a:cubicBezTo>
                  <a:lnTo>
                    <a:pt x="461010" y="3038509"/>
                  </a:lnTo>
                  <a:lnTo>
                    <a:pt x="463550" y="3032159"/>
                  </a:lnTo>
                  <a:cubicBezTo>
                    <a:pt x="514350" y="3032159"/>
                    <a:pt x="563880" y="3030888"/>
                    <a:pt x="628650" y="3028349"/>
                  </a:cubicBezTo>
                  <a:lnTo>
                    <a:pt x="640080" y="3028349"/>
                  </a:lnTo>
                  <a:lnTo>
                    <a:pt x="638810" y="3025809"/>
                  </a:lnTo>
                  <a:lnTo>
                    <a:pt x="671830" y="3025809"/>
                  </a:lnTo>
                  <a:lnTo>
                    <a:pt x="671830" y="3020729"/>
                  </a:lnTo>
                  <a:cubicBezTo>
                    <a:pt x="694690" y="3020729"/>
                    <a:pt x="718820" y="3021999"/>
                    <a:pt x="745490" y="3023269"/>
                  </a:cubicBezTo>
                  <a:cubicBezTo>
                    <a:pt x="763270" y="3024538"/>
                    <a:pt x="781050" y="3024538"/>
                    <a:pt x="798830" y="3025809"/>
                  </a:cubicBezTo>
                  <a:lnTo>
                    <a:pt x="798830" y="3037238"/>
                  </a:lnTo>
                  <a:lnTo>
                    <a:pt x="969149" y="3037238"/>
                  </a:lnTo>
                  <a:cubicBezTo>
                    <a:pt x="1009879" y="3037238"/>
                    <a:pt x="1048465" y="3035969"/>
                    <a:pt x="1089195" y="3034699"/>
                  </a:cubicBezTo>
                  <a:cubicBezTo>
                    <a:pt x="1177085" y="3032159"/>
                    <a:pt x="1260689" y="3029619"/>
                    <a:pt x="1337861" y="3033429"/>
                  </a:cubicBezTo>
                  <a:cubicBezTo>
                    <a:pt x="1374304" y="3032159"/>
                    <a:pt x="1402171" y="3032159"/>
                    <a:pt x="1425752" y="3033429"/>
                  </a:cubicBezTo>
                  <a:lnTo>
                    <a:pt x="1425752" y="3034699"/>
                  </a:lnTo>
                  <a:lnTo>
                    <a:pt x="1440757" y="3034699"/>
                  </a:lnTo>
                  <a:lnTo>
                    <a:pt x="1496493" y="3037238"/>
                  </a:lnTo>
                  <a:lnTo>
                    <a:pt x="1496493" y="3033429"/>
                  </a:lnTo>
                  <a:cubicBezTo>
                    <a:pt x="1520073" y="3033429"/>
                    <a:pt x="1545797" y="3032159"/>
                    <a:pt x="1573665" y="3032159"/>
                  </a:cubicBezTo>
                  <a:lnTo>
                    <a:pt x="1592958" y="3038509"/>
                  </a:lnTo>
                  <a:lnTo>
                    <a:pt x="1605820" y="3038509"/>
                  </a:lnTo>
                  <a:cubicBezTo>
                    <a:pt x="1633688" y="3039779"/>
                    <a:pt x="1646550" y="3039779"/>
                    <a:pt x="1650837" y="3032159"/>
                  </a:cubicBezTo>
                  <a:lnTo>
                    <a:pt x="1650837" y="3029619"/>
                  </a:lnTo>
                  <a:cubicBezTo>
                    <a:pt x="1661556" y="3028349"/>
                    <a:pt x="1672274" y="3028349"/>
                    <a:pt x="1680849" y="3027079"/>
                  </a:cubicBezTo>
                  <a:cubicBezTo>
                    <a:pt x="1702285" y="3032159"/>
                    <a:pt x="1730153" y="3030888"/>
                    <a:pt x="1762309" y="3030888"/>
                  </a:cubicBezTo>
                  <a:cubicBezTo>
                    <a:pt x="1794464" y="3029619"/>
                    <a:pt x="1828762" y="3029619"/>
                    <a:pt x="1852343" y="3034699"/>
                  </a:cubicBezTo>
                  <a:lnTo>
                    <a:pt x="1854486" y="3035969"/>
                  </a:lnTo>
                  <a:lnTo>
                    <a:pt x="1858774" y="3035969"/>
                  </a:lnTo>
                  <a:cubicBezTo>
                    <a:pt x="1869492" y="3034699"/>
                    <a:pt x="1912366" y="3033429"/>
                    <a:pt x="1953096" y="3032159"/>
                  </a:cubicBezTo>
                  <a:cubicBezTo>
                    <a:pt x="1991682" y="3030888"/>
                    <a:pt x="2034555" y="3029619"/>
                    <a:pt x="2068854" y="3028349"/>
                  </a:cubicBezTo>
                  <a:cubicBezTo>
                    <a:pt x="2075285" y="3030888"/>
                    <a:pt x="2090291" y="3032159"/>
                    <a:pt x="2103153" y="3032159"/>
                  </a:cubicBezTo>
                  <a:cubicBezTo>
                    <a:pt x="2152457" y="3030888"/>
                    <a:pt x="2208193" y="3029619"/>
                    <a:pt x="2276790" y="3029619"/>
                  </a:cubicBezTo>
                  <a:lnTo>
                    <a:pt x="2278934" y="3030888"/>
                  </a:lnTo>
                  <a:lnTo>
                    <a:pt x="2289652" y="3029619"/>
                  </a:lnTo>
                  <a:cubicBezTo>
                    <a:pt x="2334669" y="3029619"/>
                    <a:pt x="2379687" y="3030888"/>
                    <a:pt x="2424704" y="3030888"/>
                  </a:cubicBezTo>
                  <a:lnTo>
                    <a:pt x="2424704" y="3033429"/>
                  </a:lnTo>
                  <a:lnTo>
                    <a:pt x="2461146" y="3030888"/>
                  </a:lnTo>
                  <a:lnTo>
                    <a:pt x="2478295" y="3030888"/>
                  </a:lnTo>
                  <a:cubicBezTo>
                    <a:pt x="2583336" y="3032159"/>
                    <a:pt x="2692663" y="3033429"/>
                    <a:pt x="2804134" y="3033429"/>
                  </a:cubicBezTo>
                  <a:lnTo>
                    <a:pt x="2808421" y="3033429"/>
                  </a:lnTo>
                  <a:lnTo>
                    <a:pt x="2814852" y="3028349"/>
                  </a:lnTo>
                  <a:lnTo>
                    <a:pt x="2814852" y="3023269"/>
                  </a:lnTo>
                  <a:lnTo>
                    <a:pt x="2819140" y="3023269"/>
                  </a:lnTo>
                  <a:lnTo>
                    <a:pt x="2952048" y="3034699"/>
                  </a:lnTo>
                  <a:cubicBezTo>
                    <a:pt x="2971340" y="3034699"/>
                    <a:pt x="2982059" y="3032159"/>
                    <a:pt x="2994921" y="3030888"/>
                  </a:cubicBezTo>
                  <a:cubicBezTo>
                    <a:pt x="3014214" y="3028349"/>
                    <a:pt x="3031363" y="3024538"/>
                    <a:pt x="3087099" y="3029619"/>
                  </a:cubicBezTo>
                  <a:lnTo>
                    <a:pt x="3087099" y="3027079"/>
                  </a:lnTo>
                  <a:lnTo>
                    <a:pt x="3220007" y="3027079"/>
                  </a:lnTo>
                  <a:cubicBezTo>
                    <a:pt x="3376495" y="3027079"/>
                    <a:pt x="3556564" y="3027079"/>
                    <a:pt x="3695902" y="3032159"/>
                  </a:cubicBezTo>
                  <a:lnTo>
                    <a:pt x="3753781" y="3033429"/>
                  </a:lnTo>
                  <a:lnTo>
                    <a:pt x="3730201" y="3027079"/>
                  </a:lnTo>
                  <a:lnTo>
                    <a:pt x="3743063" y="3027079"/>
                  </a:lnTo>
                  <a:cubicBezTo>
                    <a:pt x="3796655" y="3029619"/>
                    <a:pt x="3820600" y="3030888"/>
                    <a:pt x="3828220" y="3027079"/>
                  </a:cubicBezTo>
                  <a:lnTo>
                    <a:pt x="3828220" y="3028349"/>
                  </a:lnTo>
                  <a:cubicBezTo>
                    <a:pt x="3829490" y="3028349"/>
                    <a:pt x="3829490" y="3028349"/>
                    <a:pt x="3830760" y="3027079"/>
                  </a:cubicBezTo>
                  <a:cubicBezTo>
                    <a:pt x="3832030" y="3027079"/>
                    <a:pt x="3833300" y="3028349"/>
                    <a:pt x="3835840" y="3028349"/>
                  </a:cubicBezTo>
                  <a:lnTo>
                    <a:pt x="3835840" y="3034699"/>
                  </a:lnTo>
                  <a:cubicBezTo>
                    <a:pt x="3871400" y="3033429"/>
                    <a:pt x="3900610" y="3033429"/>
                    <a:pt x="3926010" y="3034699"/>
                  </a:cubicBezTo>
                  <a:cubicBezTo>
                    <a:pt x="3955220" y="3035969"/>
                    <a:pt x="3981890" y="3035969"/>
                    <a:pt x="4009830" y="3033429"/>
                  </a:cubicBezTo>
                  <a:cubicBezTo>
                    <a:pt x="4011100" y="3034699"/>
                    <a:pt x="4012370" y="3037238"/>
                    <a:pt x="4016180" y="3038509"/>
                  </a:cubicBezTo>
                  <a:lnTo>
                    <a:pt x="4018720" y="3038509"/>
                  </a:lnTo>
                  <a:cubicBezTo>
                    <a:pt x="4022530" y="3038509"/>
                    <a:pt x="4025070" y="3037238"/>
                    <a:pt x="4027610" y="3037238"/>
                  </a:cubicBezTo>
                  <a:lnTo>
                    <a:pt x="4027610" y="3042319"/>
                  </a:lnTo>
                  <a:cubicBezTo>
                    <a:pt x="4096190" y="3042319"/>
                    <a:pt x="4117780" y="3034699"/>
                    <a:pt x="4127940" y="3028349"/>
                  </a:cubicBezTo>
                  <a:cubicBezTo>
                    <a:pt x="4182550" y="3029619"/>
                    <a:pt x="4230810" y="3032159"/>
                    <a:pt x="4277800" y="3035969"/>
                  </a:cubicBezTo>
                  <a:lnTo>
                    <a:pt x="4277800" y="3030888"/>
                  </a:lnTo>
                  <a:lnTo>
                    <a:pt x="4295580" y="3030888"/>
                  </a:lnTo>
                  <a:lnTo>
                    <a:pt x="4295580" y="3027079"/>
                  </a:lnTo>
                  <a:lnTo>
                    <a:pt x="4370510" y="3027079"/>
                  </a:lnTo>
                  <a:lnTo>
                    <a:pt x="4417500" y="3029619"/>
                  </a:lnTo>
                  <a:lnTo>
                    <a:pt x="4418770" y="3029619"/>
                  </a:lnTo>
                  <a:cubicBezTo>
                    <a:pt x="4428930" y="3025809"/>
                    <a:pt x="4463220" y="3025809"/>
                    <a:pt x="4494970" y="3025809"/>
                  </a:cubicBezTo>
                  <a:cubicBezTo>
                    <a:pt x="4522910" y="3025809"/>
                    <a:pt x="4548310" y="3025809"/>
                    <a:pt x="4559740" y="3023269"/>
                  </a:cubicBezTo>
                  <a:lnTo>
                    <a:pt x="4623240" y="3023269"/>
                  </a:lnTo>
                  <a:lnTo>
                    <a:pt x="4623240" y="3016919"/>
                  </a:lnTo>
                  <a:lnTo>
                    <a:pt x="4639750" y="3016919"/>
                  </a:lnTo>
                  <a:lnTo>
                    <a:pt x="4639750" y="3010569"/>
                  </a:lnTo>
                  <a:cubicBezTo>
                    <a:pt x="4639750" y="3000409"/>
                    <a:pt x="4639750" y="2988979"/>
                    <a:pt x="4641020" y="2976279"/>
                  </a:cubicBezTo>
                  <a:lnTo>
                    <a:pt x="4641020" y="2963579"/>
                  </a:lnTo>
                  <a:cubicBezTo>
                    <a:pt x="4641020" y="2953419"/>
                    <a:pt x="4641020" y="2945799"/>
                    <a:pt x="4642290" y="2936909"/>
                  </a:cubicBezTo>
                  <a:lnTo>
                    <a:pt x="4643560" y="2920399"/>
                  </a:lnTo>
                  <a:cubicBezTo>
                    <a:pt x="4647370" y="2856899"/>
                    <a:pt x="4646100" y="2842929"/>
                    <a:pt x="4646100" y="2828959"/>
                  </a:cubicBezTo>
                  <a:cubicBezTo>
                    <a:pt x="4644830" y="2814989"/>
                    <a:pt x="4644830" y="2802289"/>
                    <a:pt x="4648640" y="2740059"/>
                  </a:cubicBezTo>
                  <a:lnTo>
                    <a:pt x="4649910" y="2722279"/>
                  </a:lnTo>
                  <a:lnTo>
                    <a:pt x="4638480" y="2734979"/>
                  </a:lnTo>
                  <a:cubicBezTo>
                    <a:pt x="4637210" y="2722279"/>
                    <a:pt x="4639750" y="2694339"/>
                    <a:pt x="4641020" y="2672749"/>
                  </a:cubicBezTo>
                  <a:cubicBezTo>
                    <a:pt x="4643560" y="2639729"/>
                    <a:pt x="4647370" y="2601629"/>
                    <a:pt x="4644830" y="2567339"/>
                  </a:cubicBezTo>
                  <a:lnTo>
                    <a:pt x="4653720" y="2595279"/>
                  </a:lnTo>
                  <a:lnTo>
                    <a:pt x="4652450" y="2548289"/>
                  </a:lnTo>
                  <a:cubicBezTo>
                    <a:pt x="4652450" y="2533049"/>
                    <a:pt x="4651180" y="2516539"/>
                    <a:pt x="4651180" y="2500029"/>
                  </a:cubicBezTo>
                  <a:cubicBezTo>
                    <a:pt x="4653720" y="2487329"/>
                    <a:pt x="4656260" y="2474629"/>
                    <a:pt x="4657530" y="2464469"/>
                  </a:cubicBezTo>
                  <a:lnTo>
                    <a:pt x="4662610" y="2464469"/>
                  </a:lnTo>
                  <a:cubicBezTo>
                    <a:pt x="4666420" y="2412399"/>
                    <a:pt x="4665150" y="2408589"/>
                    <a:pt x="4661340" y="2404779"/>
                  </a:cubicBezTo>
                  <a:cubicBezTo>
                    <a:pt x="4660070" y="2403509"/>
                    <a:pt x="4657530" y="2402239"/>
                    <a:pt x="4656260" y="2402239"/>
                  </a:cubicBezTo>
                  <a:cubicBezTo>
                    <a:pt x="4654990" y="2399699"/>
                    <a:pt x="4653720" y="2393349"/>
                    <a:pt x="4653720" y="2376839"/>
                  </a:cubicBezTo>
                  <a:cubicBezTo>
                    <a:pt x="4654990" y="2376839"/>
                    <a:pt x="4656260" y="2376839"/>
                    <a:pt x="4658800" y="2375569"/>
                  </a:cubicBezTo>
                  <a:cubicBezTo>
                    <a:pt x="4663880" y="2373029"/>
                    <a:pt x="4665150" y="2366679"/>
                    <a:pt x="4665150" y="2340009"/>
                  </a:cubicBezTo>
                  <a:cubicBezTo>
                    <a:pt x="4666420" y="2329849"/>
                    <a:pt x="4665150" y="2304449"/>
                    <a:pt x="4662610" y="2272699"/>
                  </a:cubicBezTo>
                  <a:cubicBezTo>
                    <a:pt x="4661340" y="2252379"/>
                    <a:pt x="4660070" y="2229519"/>
                    <a:pt x="4658800" y="2206659"/>
                  </a:cubicBezTo>
                  <a:lnTo>
                    <a:pt x="4658800" y="2183799"/>
                  </a:lnTo>
                  <a:cubicBezTo>
                    <a:pt x="4663880" y="2179501"/>
                    <a:pt x="4665150" y="2167040"/>
                    <a:pt x="4663880" y="2130617"/>
                  </a:cubicBezTo>
                  <a:lnTo>
                    <a:pt x="4660070" y="2130617"/>
                  </a:lnTo>
                  <a:lnTo>
                    <a:pt x="4660070" y="2125824"/>
                  </a:lnTo>
                  <a:lnTo>
                    <a:pt x="4651180" y="2124866"/>
                  </a:lnTo>
                  <a:lnTo>
                    <a:pt x="4651180" y="2111447"/>
                  </a:lnTo>
                  <a:lnTo>
                    <a:pt x="4657530" y="2111447"/>
                  </a:lnTo>
                  <a:lnTo>
                    <a:pt x="4653720" y="2073106"/>
                  </a:lnTo>
                  <a:lnTo>
                    <a:pt x="4653720" y="2067355"/>
                  </a:lnTo>
                  <a:cubicBezTo>
                    <a:pt x="4656260" y="2031891"/>
                    <a:pt x="4660070" y="1995467"/>
                    <a:pt x="4653720" y="1970546"/>
                  </a:cubicBezTo>
                  <a:cubicBezTo>
                    <a:pt x="4653720" y="1968629"/>
                    <a:pt x="4653720" y="1967671"/>
                    <a:pt x="4654990" y="1966712"/>
                  </a:cubicBezTo>
                  <a:lnTo>
                    <a:pt x="4657530" y="1965754"/>
                  </a:lnTo>
                  <a:lnTo>
                    <a:pt x="4657530" y="1961920"/>
                  </a:lnTo>
                  <a:cubicBezTo>
                    <a:pt x="4656260" y="1952335"/>
                    <a:pt x="4656260" y="1937957"/>
                    <a:pt x="4654990" y="1922621"/>
                  </a:cubicBezTo>
                  <a:cubicBezTo>
                    <a:pt x="4653720" y="1891949"/>
                    <a:pt x="4651180" y="1857442"/>
                    <a:pt x="4648640" y="1841148"/>
                  </a:cubicBezTo>
                  <a:cubicBezTo>
                    <a:pt x="4648640" y="1839231"/>
                    <a:pt x="4649910" y="1837314"/>
                    <a:pt x="4649910" y="1836355"/>
                  </a:cubicBezTo>
                  <a:cubicBezTo>
                    <a:pt x="4649910" y="1835397"/>
                    <a:pt x="4649910" y="1834438"/>
                    <a:pt x="4651180" y="1834438"/>
                  </a:cubicBezTo>
                  <a:lnTo>
                    <a:pt x="4646100" y="1832521"/>
                  </a:lnTo>
                  <a:lnTo>
                    <a:pt x="4652450" y="1833480"/>
                  </a:lnTo>
                  <a:lnTo>
                    <a:pt x="4653720" y="1832521"/>
                  </a:lnTo>
                  <a:lnTo>
                    <a:pt x="4653720" y="1831563"/>
                  </a:lnTo>
                  <a:cubicBezTo>
                    <a:pt x="4660070" y="1809517"/>
                    <a:pt x="4657530" y="1763509"/>
                    <a:pt x="4654990" y="1722293"/>
                  </a:cubicBezTo>
                  <a:cubicBezTo>
                    <a:pt x="4653720" y="1691621"/>
                    <a:pt x="4651180" y="1653281"/>
                    <a:pt x="4654990" y="1645613"/>
                  </a:cubicBezTo>
                  <a:lnTo>
                    <a:pt x="4658800" y="1645613"/>
                  </a:lnTo>
                  <a:lnTo>
                    <a:pt x="4657530" y="1571808"/>
                  </a:lnTo>
                  <a:lnTo>
                    <a:pt x="4663880" y="1571808"/>
                  </a:lnTo>
                  <a:cubicBezTo>
                    <a:pt x="4663880" y="1564139"/>
                    <a:pt x="4665150" y="1555513"/>
                    <a:pt x="4665150" y="1547845"/>
                  </a:cubicBezTo>
                  <a:lnTo>
                    <a:pt x="4666420" y="1549762"/>
                  </a:lnTo>
                  <a:lnTo>
                    <a:pt x="4665150" y="1537301"/>
                  </a:lnTo>
                  <a:lnTo>
                    <a:pt x="4665150" y="1535384"/>
                  </a:lnTo>
                  <a:lnTo>
                    <a:pt x="4661340" y="1463496"/>
                  </a:lnTo>
                  <a:lnTo>
                    <a:pt x="4653720" y="1463496"/>
                  </a:lnTo>
                  <a:cubicBezTo>
                    <a:pt x="4652450" y="1458704"/>
                    <a:pt x="4652450" y="1453911"/>
                    <a:pt x="4651180" y="1450077"/>
                  </a:cubicBezTo>
                  <a:lnTo>
                    <a:pt x="4652450" y="1451036"/>
                  </a:lnTo>
                  <a:lnTo>
                    <a:pt x="4653720" y="1435700"/>
                  </a:lnTo>
                  <a:cubicBezTo>
                    <a:pt x="4654990" y="1420364"/>
                    <a:pt x="4654990" y="1407903"/>
                    <a:pt x="4654990" y="1396401"/>
                  </a:cubicBezTo>
                  <a:cubicBezTo>
                    <a:pt x="4657530" y="1390650"/>
                    <a:pt x="4660070" y="1384899"/>
                    <a:pt x="4661340" y="1378189"/>
                  </a:cubicBezTo>
                  <a:lnTo>
                    <a:pt x="4662610" y="1375314"/>
                  </a:lnTo>
                  <a:lnTo>
                    <a:pt x="4658800" y="1373397"/>
                  </a:lnTo>
                  <a:cubicBezTo>
                    <a:pt x="4658800" y="1372438"/>
                    <a:pt x="4656260" y="1368604"/>
                    <a:pt x="4654990" y="1351351"/>
                  </a:cubicBezTo>
                  <a:cubicBezTo>
                    <a:pt x="4654990" y="1328347"/>
                    <a:pt x="4652450" y="1310135"/>
                    <a:pt x="4648640" y="1279463"/>
                  </a:cubicBezTo>
                  <a:lnTo>
                    <a:pt x="4658800" y="1251667"/>
                  </a:lnTo>
                  <a:cubicBezTo>
                    <a:pt x="4662610" y="1241123"/>
                    <a:pt x="4662610" y="1238247"/>
                    <a:pt x="4662610" y="1233455"/>
                  </a:cubicBezTo>
                  <a:cubicBezTo>
                    <a:pt x="4662610" y="1229621"/>
                    <a:pt x="4662610" y="1223870"/>
                    <a:pt x="4666420" y="1207575"/>
                  </a:cubicBezTo>
                  <a:lnTo>
                    <a:pt x="4662610" y="1206617"/>
                  </a:lnTo>
                  <a:cubicBezTo>
                    <a:pt x="4661340" y="1200866"/>
                    <a:pt x="4661340" y="1178820"/>
                    <a:pt x="4661340" y="1164442"/>
                  </a:cubicBezTo>
                  <a:cubicBezTo>
                    <a:pt x="4661340" y="1135687"/>
                    <a:pt x="4661340" y="1125144"/>
                    <a:pt x="4658800" y="1122268"/>
                  </a:cubicBezTo>
                  <a:cubicBezTo>
                    <a:pt x="4661340" y="1108849"/>
                    <a:pt x="4662610" y="1096388"/>
                    <a:pt x="4662610" y="1082969"/>
                  </a:cubicBezTo>
                  <a:cubicBezTo>
                    <a:pt x="4662610" y="1067633"/>
                    <a:pt x="4662610" y="1051339"/>
                    <a:pt x="4667690" y="1031210"/>
                  </a:cubicBezTo>
                  <a:close/>
                  <a:moveTo>
                    <a:pt x="27940" y="495300"/>
                  </a:moveTo>
                  <a:lnTo>
                    <a:pt x="27940" y="488950"/>
                  </a:lnTo>
                  <a:lnTo>
                    <a:pt x="29210" y="488950"/>
                  </a:lnTo>
                  <a:cubicBezTo>
                    <a:pt x="27940" y="491490"/>
                    <a:pt x="27940" y="492760"/>
                    <a:pt x="27940" y="495300"/>
                  </a:cubicBezTo>
                  <a:close/>
                  <a:moveTo>
                    <a:pt x="38100" y="2425099"/>
                  </a:moveTo>
                  <a:cubicBezTo>
                    <a:pt x="38100" y="2421289"/>
                    <a:pt x="36830" y="2418749"/>
                    <a:pt x="36830" y="2416209"/>
                  </a:cubicBezTo>
                  <a:lnTo>
                    <a:pt x="38100" y="2416209"/>
                  </a:lnTo>
                  <a:lnTo>
                    <a:pt x="38100" y="2425099"/>
                  </a:lnTo>
                  <a:close/>
                  <a:moveTo>
                    <a:pt x="4592760" y="546100"/>
                  </a:moveTo>
                  <a:lnTo>
                    <a:pt x="4594030" y="577850"/>
                  </a:lnTo>
                  <a:lnTo>
                    <a:pt x="4585140" y="563880"/>
                  </a:lnTo>
                  <a:lnTo>
                    <a:pt x="4587680" y="591820"/>
                  </a:lnTo>
                  <a:cubicBezTo>
                    <a:pt x="4592760" y="647700"/>
                    <a:pt x="4591490" y="669290"/>
                    <a:pt x="4590220" y="718820"/>
                  </a:cubicBezTo>
                  <a:lnTo>
                    <a:pt x="4588950" y="741680"/>
                  </a:lnTo>
                  <a:lnTo>
                    <a:pt x="4586410" y="762000"/>
                  </a:lnTo>
                  <a:cubicBezTo>
                    <a:pt x="4583870" y="786130"/>
                    <a:pt x="4583870" y="817880"/>
                    <a:pt x="4585140" y="843280"/>
                  </a:cubicBezTo>
                  <a:lnTo>
                    <a:pt x="4581330" y="843280"/>
                  </a:lnTo>
                  <a:lnTo>
                    <a:pt x="4581330" y="878808"/>
                  </a:lnTo>
                  <a:lnTo>
                    <a:pt x="4585140" y="878808"/>
                  </a:lnTo>
                  <a:lnTo>
                    <a:pt x="4590220" y="932484"/>
                  </a:lnTo>
                  <a:lnTo>
                    <a:pt x="4585140" y="932484"/>
                  </a:lnTo>
                  <a:cubicBezTo>
                    <a:pt x="4585140" y="937276"/>
                    <a:pt x="4585140" y="941110"/>
                    <a:pt x="4586410" y="945903"/>
                  </a:cubicBezTo>
                  <a:lnTo>
                    <a:pt x="4577520" y="945903"/>
                  </a:lnTo>
                  <a:lnTo>
                    <a:pt x="4577520" y="947820"/>
                  </a:lnTo>
                  <a:lnTo>
                    <a:pt x="4582600" y="1024500"/>
                  </a:lnTo>
                  <a:cubicBezTo>
                    <a:pt x="4581330" y="1027376"/>
                    <a:pt x="4581330" y="1032169"/>
                    <a:pt x="4580060" y="1038878"/>
                  </a:cubicBezTo>
                  <a:cubicBezTo>
                    <a:pt x="4578790" y="1044629"/>
                    <a:pt x="4577520" y="1053256"/>
                    <a:pt x="4576250" y="1055173"/>
                  </a:cubicBezTo>
                  <a:lnTo>
                    <a:pt x="4574980" y="1055173"/>
                  </a:lnTo>
                  <a:cubicBezTo>
                    <a:pt x="4573710" y="1076260"/>
                    <a:pt x="4574980" y="1101181"/>
                    <a:pt x="4577520" y="1128019"/>
                  </a:cubicBezTo>
                  <a:cubicBezTo>
                    <a:pt x="4580060" y="1158691"/>
                    <a:pt x="4582600" y="1191281"/>
                    <a:pt x="4580060" y="1221953"/>
                  </a:cubicBezTo>
                  <a:lnTo>
                    <a:pt x="4580060" y="1223870"/>
                  </a:lnTo>
                  <a:cubicBezTo>
                    <a:pt x="4581330" y="1226745"/>
                    <a:pt x="4581330" y="1234413"/>
                    <a:pt x="4582600" y="1243998"/>
                  </a:cubicBezTo>
                  <a:cubicBezTo>
                    <a:pt x="4582600" y="1259334"/>
                    <a:pt x="4581330" y="1273712"/>
                    <a:pt x="4581330" y="1289048"/>
                  </a:cubicBezTo>
                  <a:cubicBezTo>
                    <a:pt x="4580060" y="1326430"/>
                    <a:pt x="4577520" y="1365729"/>
                    <a:pt x="4582600" y="1412695"/>
                  </a:cubicBezTo>
                  <a:lnTo>
                    <a:pt x="4573710" y="1450077"/>
                  </a:lnTo>
                  <a:lnTo>
                    <a:pt x="4573710" y="1451036"/>
                  </a:lnTo>
                  <a:cubicBezTo>
                    <a:pt x="4573710" y="1465413"/>
                    <a:pt x="4574980" y="1470206"/>
                    <a:pt x="4581330" y="1471164"/>
                  </a:cubicBezTo>
                  <a:cubicBezTo>
                    <a:pt x="4583870" y="1471164"/>
                    <a:pt x="4585140" y="1471164"/>
                    <a:pt x="4587680" y="1469247"/>
                  </a:cubicBezTo>
                  <a:cubicBezTo>
                    <a:pt x="4587680" y="1474040"/>
                    <a:pt x="4587680" y="1478832"/>
                    <a:pt x="4588950" y="1486500"/>
                  </a:cubicBezTo>
                  <a:cubicBezTo>
                    <a:pt x="4590220" y="1506629"/>
                    <a:pt x="4588950" y="1514297"/>
                    <a:pt x="4588950" y="1518131"/>
                  </a:cubicBezTo>
                  <a:cubicBezTo>
                    <a:pt x="4587680" y="1518131"/>
                    <a:pt x="4586410" y="1518131"/>
                    <a:pt x="4583870" y="1519090"/>
                  </a:cubicBezTo>
                  <a:cubicBezTo>
                    <a:pt x="4580060" y="1521007"/>
                    <a:pt x="4578790" y="1524841"/>
                    <a:pt x="4578790" y="1529633"/>
                  </a:cubicBezTo>
                  <a:lnTo>
                    <a:pt x="4580060" y="1536343"/>
                  </a:lnTo>
                  <a:cubicBezTo>
                    <a:pt x="4583870" y="1557430"/>
                    <a:pt x="4587680" y="1585227"/>
                    <a:pt x="4587680" y="1616857"/>
                  </a:cubicBezTo>
                  <a:lnTo>
                    <a:pt x="4586410" y="1616857"/>
                  </a:lnTo>
                  <a:lnTo>
                    <a:pt x="4586410" y="1612065"/>
                  </a:lnTo>
                  <a:cubicBezTo>
                    <a:pt x="4585140" y="1591936"/>
                    <a:pt x="4583870" y="1590019"/>
                    <a:pt x="4577520" y="1590019"/>
                  </a:cubicBezTo>
                  <a:cubicBezTo>
                    <a:pt x="4569900" y="1590019"/>
                    <a:pt x="4569900" y="1593853"/>
                    <a:pt x="4567360" y="1611106"/>
                  </a:cubicBezTo>
                  <a:lnTo>
                    <a:pt x="4566090" y="1613982"/>
                  </a:lnTo>
                  <a:lnTo>
                    <a:pt x="4569900" y="1615899"/>
                  </a:lnTo>
                  <a:cubicBezTo>
                    <a:pt x="4576250" y="1621650"/>
                    <a:pt x="4576250" y="1664783"/>
                    <a:pt x="4576250" y="1697372"/>
                  </a:cubicBezTo>
                  <a:cubicBezTo>
                    <a:pt x="4576250" y="1753924"/>
                    <a:pt x="4578790" y="1776928"/>
                    <a:pt x="4585140" y="1783637"/>
                  </a:cubicBezTo>
                  <a:lnTo>
                    <a:pt x="4583870" y="1792264"/>
                  </a:lnTo>
                  <a:lnTo>
                    <a:pt x="4581330" y="1792264"/>
                  </a:lnTo>
                  <a:cubicBezTo>
                    <a:pt x="4577520" y="1820061"/>
                    <a:pt x="4580060" y="1830604"/>
                    <a:pt x="4583870" y="1843065"/>
                  </a:cubicBezTo>
                  <a:cubicBezTo>
                    <a:pt x="4587680" y="1854567"/>
                    <a:pt x="4591490" y="1867986"/>
                    <a:pt x="4590220" y="1902492"/>
                  </a:cubicBezTo>
                  <a:cubicBezTo>
                    <a:pt x="4588950" y="1914953"/>
                    <a:pt x="4588950" y="1923579"/>
                    <a:pt x="4587680" y="1927413"/>
                  </a:cubicBezTo>
                  <a:lnTo>
                    <a:pt x="4583870" y="1927413"/>
                  </a:lnTo>
                  <a:lnTo>
                    <a:pt x="4587680" y="1981090"/>
                  </a:lnTo>
                  <a:lnTo>
                    <a:pt x="4587680" y="1983965"/>
                  </a:lnTo>
                  <a:lnTo>
                    <a:pt x="4585140" y="1983965"/>
                  </a:lnTo>
                  <a:lnTo>
                    <a:pt x="4586410" y="2042434"/>
                  </a:lnTo>
                  <a:lnTo>
                    <a:pt x="4581330" y="2035725"/>
                  </a:lnTo>
                  <a:lnTo>
                    <a:pt x="4586410" y="2059687"/>
                  </a:lnTo>
                  <a:cubicBezTo>
                    <a:pt x="4587680" y="2066397"/>
                    <a:pt x="4590220" y="2077899"/>
                    <a:pt x="4591490" y="2088442"/>
                  </a:cubicBezTo>
                  <a:lnTo>
                    <a:pt x="4587680" y="2098986"/>
                  </a:lnTo>
                  <a:cubicBezTo>
                    <a:pt x="4578790" y="2121031"/>
                    <a:pt x="4580060" y="2131575"/>
                    <a:pt x="4581330" y="2147870"/>
                  </a:cubicBezTo>
                  <a:cubicBezTo>
                    <a:pt x="4582600" y="2154579"/>
                    <a:pt x="4582600" y="2162247"/>
                    <a:pt x="4583870" y="2172791"/>
                  </a:cubicBezTo>
                  <a:lnTo>
                    <a:pt x="4578790" y="2186339"/>
                  </a:lnTo>
                  <a:cubicBezTo>
                    <a:pt x="4577520" y="2190149"/>
                    <a:pt x="4577520" y="2192689"/>
                    <a:pt x="4576250" y="2196499"/>
                  </a:cubicBezTo>
                  <a:lnTo>
                    <a:pt x="4583870" y="2196499"/>
                  </a:lnTo>
                  <a:lnTo>
                    <a:pt x="4583870" y="2206659"/>
                  </a:lnTo>
                  <a:lnTo>
                    <a:pt x="4578790" y="2206659"/>
                  </a:lnTo>
                  <a:cubicBezTo>
                    <a:pt x="4576250" y="2219359"/>
                    <a:pt x="4574980" y="2240949"/>
                    <a:pt x="4573710" y="2268889"/>
                  </a:cubicBezTo>
                  <a:cubicBezTo>
                    <a:pt x="4572440" y="2289209"/>
                    <a:pt x="4572440" y="2310799"/>
                    <a:pt x="4569900" y="2336199"/>
                  </a:cubicBezTo>
                  <a:lnTo>
                    <a:pt x="4582600" y="2337469"/>
                  </a:lnTo>
                  <a:cubicBezTo>
                    <a:pt x="4583870" y="2334929"/>
                    <a:pt x="4583870" y="2328579"/>
                    <a:pt x="4585140" y="2322229"/>
                  </a:cubicBezTo>
                  <a:lnTo>
                    <a:pt x="4588950" y="2322229"/>
                  </a:lnTo>
                  <a:cubicBezTo>
                    <a:pt x="4588950" y="2329849"/>
                    <a:pt x="4590220" y="2338739"/>
                    <a:pt x="4591490" y="2347629"/>
                  </a:cubicBezTo>
                  <a:cubicBezTo>
                    <a:pt x="4586410" y="2353979"/>
                    <a:pt x="4586410" y="2371759"/>
                    <a:pt x="4587680" y="2409859"/>
                  </a:cubicBezTo>
                  <a:lnTo>
                    <a:pt x="4587680" y="2420019"/>
                  </a:lnTo>
                  <a:lnTo>
                    <a:pt x="4578790" y="2417479"/>
                  </a:lnTo>
                  <a:lnTo>
                    <a:pt x="4578790" y="2427639"/>
                  </a:lnTo>
                  <a:cubicBezTo>
                    <a:pt x="4580060" y="2458119"/>
                    <a:pt x="4582600" y="2467009"/>
                    <a:pt x="4585140" y="2478439"/>
                  </a:cubicBezTo>
                  <a:cubicBezTo>
                    <a:pt x="4586410" y="2483519"/>
                    <a:pt x="4587680" y="2489869"/>
                    <a:pt x="4588950" y="2498759"/>
                  </a:cubicBezTo>
                  <a:cubicBezTo>
                    <a:pt x="4587680" y="2545749"/>
                    <a:pt x="4582600" y="2558449"/>
                    <a:pt x="4577520" y="2568609"/>
                  </a:cubicBezTo>
                  <a:lnTo>
                    <a:pt x="4576250" y="2571149"/>
                  </a:lnTo>
                  <a:lnTo>
                    <a:pt x="4576250" y="2573689"/>
                  </a:lnTo>
                  <a:cubicBezTo>
                    <a:pt x="4576250" y="2602899"/>
                    <a:pt x="4576250" y="2606709"/>
                    <a:pt x="4582600" y="2607979"/>
                  </a:cubicBezTo>
                  <a:cubicBezTo>
                    <a:pt x="4585140" y="2607979"/>
                    <a:pt x="4586410" y="2607979"/>
                    <a:pt x="4587680" y="2606709"/>
                  </a:cubicBezTo>
                  <a:lnTo>
                    <a:pt x="4587680" y="2614329"/>
                  </a:lnTo>
                  <a:cubicBezTo>
                    <a:pt x="4585140" y="2680369"/>
                    <a:pt x="4587680" y="2728629"/>
                    <a:pt x="4591490" y="2802289"/>
                  </a:cubicBezTo>
                  <a:lnTo>
                    <a:pt x="4592760" y="2814989"/>
                  </a:lnTo>
                  <a:cubicBezTo>
                    <a:pt x="4586410" y="2814989"/>
                    <a:pt x="4586410" y="2821339"/>
                    <a:pt x="4585140" y="2823879"/>
                  </a:cubicBezTo>
                  <a:lnTo>
                    <a:pt x="4585140" y="2825149"/>
                  </a:lnTo>
                  <a:lnTo>
                    <a:pt x="4588950" y="2850549"/>
                  </a:lnTo>
                  <a:lnTo>
                    <a:pt x="4586410" y="2846738"/>
                  </a:lnTo>
                  <a:lnTo>
                    <a:pt x="4587680" y="2874679"/>
                  </a:lnTo>
                  <a:cubicBezTo>
                    <a:pt x="4588950" y="2891188"/>
                    <a:pt x="4590220" y="2894999"/>
                    <a:pt x="4592760" y="2898809"/>
                  </a:cubicBezTo>
                  <a:cubicBezTo>
                    <a:pt x="4594030" y="2901349"/>
                    <a:pt x="4596570" y="2903888"/>
                    <a:pt x="4597840" y="2934369"/>
                  </a:cubicBezTo>
                  <a:lnTo>
                    <a:pt x="4597840" y="2936909"/>
                  </a:lnTo>
                  <a:cubicBezTo>
                    <a:pt x="4600380" y="2943259"/>
                    <a:pt x="4599110" y="2958499"/>
                    <a:pt x="4597840" y="2968659"/>
                  </a:cubicBezTo>
                  <a:lnTo>
                    <a:pt x="4583870" y="2967388"/>
                  </a:lnTo>
                  <a:lnTo>
                    <a:pt x="4558470" y="2964849"/>
                  </a:lnTo>
                  <a:cubicBezTo>
                    <a:pt x="4538150" y="2963579"/>
                    <a:pt x="4519100" y="2964849"/>
                    <a:pt x="4503860" y="2966119"/>
                  </a:cubicBezTo>
                  <a:lnTo>
                    <a:pt x="4503860" y="2962309"/>
                  </a:lnTo>
                  <a:lnTo>
                    <a:pt x="4498780" y="2959769"/>
                  </a:lnTo>
                  <a:lnTo>
                    <a:pt x="4451790" y="2963579"/>
                  </a:lnTo>
                  <a:cubicBezTo>
                    <a:pt x="4407340" y="2966119"/>
                    <a:pt x="4399720" y="2967388"/>
                    <a:pt x="4354000" y="2972469"/>
                  </a:cubicBezTo>
                  <a:cubicBezTo>
                    <a:pt x="4327330" y="2969929"/>
                    <a:pt x="4300660" y="2968659"/>
                    <a:pt x="4273990" y="2968659"/>
                  </a:cubicBezTo>
                  <a:lnTo>
                    <a:pt x="4260020" y="2968659"/>
                  </a:lnTo>
                  <a:cubicBezTo>
                    <a:pt x="4249860" y="2967388"/>
                    <a:pt x="4237160" y="2966119"/>
                    <a:pt x="4220650" y="2966119"/>
                  </a:cubicBezTo>
                  <a:lnTo>
                    <a:pt x="4220650" y="2968659"/>
                  </a:lnTo>
                  <a:lnTo>
                    <a:pt x="4218110" y="2968659"/>
                  </a:lnTo>
                  <a:cubicBezTo>
                    <a:pt x="4216840" y="2967388"/>
                    <a:pt x="4215570" y="2967388"/>
                    <a:pt x="4214300" y="2966119"/>
                  </a:cubicBezTo>
                  <a:lnTo>
                    <a:pt x="4211760" y="2966119"/>
                  </a:lnTo>
                  <a:cubicBezTo>
                    <a:pt x="4200330" y="2968659"/>
                    <a:pt x="4187630" y="2969929"/>
                    <a:pt x="4172390" y="2971199"/>
                  </a:cubicBezTo>
                  <a:lnTo>
                    <a:pt x="4154610" y="2963579"/>
                  </a:lnTo>
                  <a:lnTo>
                    <a:pt x="4148260" y="2968659"/>
                  </a:lnTo>
                  <a:lnTo>
                    <a:pt x="4032690" y="2963579"/>
                  </a:lnTo>
                  <a:cubicBezTo>
                    <a:pt x="4014910" y="2966119"/>
                    <a:pt x="3997130" y="2967388"/>
                    <a:pt x="3980620" y="2969929"/>
                  </a:cubicBezTo>
                  <a:cubicBezTo>
                    <a:pt x="3955220" y="2969929"/>
                    <a:pt x="3931090" y="2968659"/>
                    <a:pt x="3905690" y="2968659"/>
                  </a:cubicBezTo>
                  <a:lnTo>
                    <a:pt x="3905690" y="2963579"/>
                  </a:lnTo>
                  <a:lnTo>
                    <a:pt x="3854890" y="2967388"/>
                  </a:lnTo>
                  <a:cubicBezTo>
                    <a:pt x="3846000" y="2967388"/>
                    <a:pt x="3838380" y="2967388"/>
                    <a:pt x="3828220" y="2966119"/>
                  </a:cubicBezTo>
                  <a:lnTo>
                    <a:pt x="3828220" y="2964849"/>
                  </a:lnTo>
                  <a:cubicBezTo>
                    <a:pt x="3785937" y="2961038"/>
                    <a:pt x="3725914" y="2959769"/>
                    <a:pt x="3655173" y="2959769"/>
                  </a:cubicBezTo>
                  <a:lnTo>
                    <a:pt x="3605868" y="2959769"/>
                  </a:lnTo>
                  <a:lnTo>
                    <a:pt x="3625161" y="2964849"/>
                  </a:lnTo>
                  <a:cubicBezTo>
                    <a:pt x="3612299" y="2964849"/>
                    <a:pt x="3603725" y="2963579"/>
                    <a:pt x="3593006" y="2963579"/>
                  </a:cubicBezTo>
                  <a:cubicBezTo>
                    <a:pt x="3586575" y="2963579"/>
                    <a:pt x="3580144" y="2962309"/>
                    <a:pt x="3573713" y="2962309"/>
                  </a:cubicBezTo>
                  <a:lnTo>
                    <a:pt x="3569426" y="2962309"/>
                  </a:lnTo>
                  <a:cubicBezTo>
                    <a:pt x="3562995" y="2963579"/>
                    <a:pt x="3554420" y="2964849"/>
                    <a:pt x="3550133" y="2967388"/>
                  </a:cubicBezTo>
                  <a:lnTo>
                    <a:pt x="3550133" y="2966119"/>
                  </a:lnTo>
                  <a:cubicBezTo>
                    <a:pt x="3500829" y="2962309"/>
                    <a:pt x="3466529" y="2963579"/>
                    <a:pt x="3438662" y="2967388"/>
                  </a:cubicBezTo>
                  <a:lnTo>
                    <a:pt x="3434374" y="2967388"/>
                  </a:lnTo>
                  <a:cubicBezTo>
                    <a:pt x="3331478" y="2967388"/>
                    <a:pt x="3215720" y="2967388"/>
                    <a:pt x="3189996" y="2959769"/>
                  </a:cubicBezTo>
                  <a:lnTo>
                    <a:pt x="3185708" y="2959769"/>
                  </a:lnTo>
                  <a:cubicBezTo>
                    <a:pt x="3149266" y="2959769"/>
                    <a:pt x="3138547" y="2959769"/>
                    <a:pt x="3136404" y="2966119"/>
                  </a:cubicBezTo>
                  <a:lnTo>
                    <a:pt x="3119254" y="2966119"/>
                  </a:lnTo>
                  <a:lnTo>
                    <a:pt x="3091386" y="2962309"/>
                  </a:lnTo>
                  <a:lnTo>
                    <a:pt x="3065662" y="2967388"/>
                  </a:lnTo>
                  <a:cubicBezTo>
                    <a:pt x="3052800" y="2967388"/>
                    <a:pt x="3039938" y="2967388"/>
                    <a:pt x="3031364" y="2966119"/>
                  </a:cubicBezTo>
                  <a:lnTo>
                    <a:pt x="3031364" y="2957229"/>
                  </a:lnTo>
                  <a:cubicBezTo>
                    <a:pt x="2977772" y="2954688"/>
                    <a:pt x="2898456" y="2955959"/>
                    <a:pt x="2840577" y="2957229"/>
                  </a:cubicBezTo>
                  <a:cubicBezTo>
                    <a:pt x="2814853" y="2957229"/>
                    <a:pt x="2791272" y="2958499"/>
                    <a:pt x="2778410" y="2958499"/>
                  </a:cubicBezTo>
                  <a:lnTo>
                    <a:pt x="2778410" y="2961038"/>
                  </a:lnTo>
                  <a:lnTo>
                    <a:pt x="2602629" y="2961038"/>
                  </a:lnTo>
                  <a:lnTo>
                    <a:pt x="2602629" y="2958499"/>
                  </a:lnTo>
                  <a:cubicBezTo>
                    <a:pt x="2596198" y="2959769"/>
                    <a:pt x="2589767" y="2959769"/>
                    <a:pt x="2585480" y="2961038"/>
                  </a:cubicBezTo>
                  <a:lnTo>
                    <a:pt x="2527600" y="2961038"/>
                  </a:lnTo>
                  <a:cubicBezTo>
                    <a:pt x="2375400" y="2961038"/>
                    <a:pt x="2216768" y="2961038"/>
                    <a:pt x="2077429" y="2964849"/>
                  </a:cubicBezTo>
                  <a:lnTo>
                    <a:pt x="2068854" y="2964849"/>
                  </a:lnTo>
                  <a:cubicBezTo>
                    <a:pt x="2053848" y="2964849"/>
                    <a:pt x="2040986" y="2966119"/>
                    <a:pt x="2025981" y="2966119"/>
                  </a:cubicBezTo>
                  <a:lnTo>
                    <a:pt x="1953096" y="2968659"/>
                  </a:lnTo>
                  <a:lnTo>
                    <a:pt x="1968101" y="2971199"/>
                  </a:lnTo>
                  <a:lnTo>
                    <a:pt x="1935946" y="2971199"/>
                  </a:lnTo>
                  <a:cubicBezTo>
                    <a:pt x="1925228" y="2967388"/>
                    <a:pt x="1905935" y="2964849"/>
                    <a:pt x="1893073" y="2962309"/>
                  </a:cubicBezTo>
                  <a:lnTo>
                    <a:pt x="1890929" y="2968659"/>
                  </a:lnTo>
                  <a:lnTo>
                    <a:pt x="1888785" y="2963579"/>
                  </a:lnTo>
                  <a:cubicBezTo>
                    <a:pt x="1882354" y="2964849"/>
                    <a:pt x="1841625" y="2963579"/>
                    <a:pt x="1807326" y="2963579"/>
                  </a:cubicBezTo>
                  <a:lnTo>
                    <a:pt x="1708717" y="2963579"/>
                  </a:lnTo>
                  <a:lnTo>
                    <a:pt x="1708717" y="2967388"/>
                  </a:lnTo>
                  <a:cubicBezTo>
                    <a:pt x="1700142" y="2967388"/>
                    <a:pt x="1693711" y="2967388"/>
                    <a:pt x="1685136" y="2968659"/>
                  </a:cubicBezTo>
                  <a:lnTo>
                    <a:pt x="1682993" y="2968659"/>
                  </a:lnTo>
                  <a:cubicBezTo>
                    <a:pt x="1659412" y="2969929"/>
                    <a:pt x="1633688" y="2971199"/>
                    <a:pt x="1603677" y="2972469"/>
                  </a:cubicBezTo>
                  <a:cubicBezTo>
                    <a:pt x="1605821" y="2971199"/>
                    <a:pt x="1605821" y="2969929"/>
                    <a:pt x="1607964" y="2968659"/>
                  </a:cubicBezTo>
                  <a:cubicBezTo>
                    <a:pt x="1610108" y="2962309"/>
                    <a:pt x="1597246" y="2958499"/>
                    <a:pt x="1590815" y="2957229"/>
                  </a:cubicBezTo>
                  <a:lnTo>
                    <a:pt x="1586528" y="2957229"/>
                  </a:lnTo>
                  <a:cubicBezTo>
                    <a:pt x="1528648" y="2955959"/>
                    <a:pt x="1517930" y="2957229"/>
                    <a:pt x="1509355" y="2961038"/>
                  </a:cubicBezTo>
                  <a:cubicBezTo>
                    <a:pt x="1507211" y="2962309"/>
                    <a:pt x="1500781" y="2963579"/>
                    <a:pt x="1453620" y="2962309"/>
                  </a:cubicBezTo>
                  <a:lnTo>
                    <a:pt x="1449332" y="2962309"/>
                  </a:lnTo>
                  <a:cubicBezTo>
                    <a:pt x="1442901" y="2963579"/>
                    <a:pt x="1438614" y="2964849"/>
                    <a:pt x="1436470" y="2966119"/>
                  </a:cubicBezTo>
                  <a:cubicBezTo>
                    <a:pt x="1380735" y="2967388"/>
                    <a:pt x="1361442" y="2968659"/>
                    <a:pt x="1346436" y="2969929"/>
                  </a:cubicBezTo>
                  <a:lnTo>
                    <a:pt x="1292844" y="2967388"/>
                  </a:lnTo>
                  <a:cubicBezTo>
                    <a:pt x="1273551" y="2966119"/>
                    <a:pt x="1262833" y="2966119"/>
                    <a:pt x="1256402" y="2964849"/>
                  </a:cubicBezTo>
                  <a:lnTo>
                    <a:pt x="1256402" y="2955959"/>
                  </a:lnTo>
                  <a:lnTo>
                    <a:pt x="1001304" y="2953419"/>
                  </a:lnTo>
                  <a:lnTo>
                    <a:pt x="1007736" y="2958499"/>
                  </a:lnTo>
                  <a:cubicBezTo>
                    <a:pt x="990586" y="2959769"/>
                    <a:pt x="956287" y="2962309"/>
                    <a:pt x="932707" y="2962309"/>
                  </a:cubicBezTo>
                  <a:cubicBezTo>
                    <a:pt x="921989" y="2962309"/>
                    <a:pt x="911270" y="2963579"/>
                    <a:pt x="902696" y="2963579"/>
                  </a:cubicBezTo>
                  <a:lnTo>
                    <a:pt x="840740" y="2963579"/>
                  </a:lnTo>
                  <a:lnTo>
                    <a:pt x="840740" y="2959769"/>
                  </a:lnTo>
                  <a:lnTo>
                    <a:pt x="836930" y="2961038"/>
                  </a:lnTo>
                  <a:cubicBezTo>
                    <a:pt x="830580" y="2962309"/>
                    <a:pt x="805180" y="2963579"/>
                    <a:pt x="778510" y="2964849"/>
                  </a:cubicBezTo>
                  <a:lnTo>
                    <a:pt x="778510" y="2959769"/>
                  </a:lnTo>
                  <a:cubicBezTo>
                    <a:pt x="754380" y="2958499"/>
                    <a:pt x="734060" y="2959769"/>
                    <a:pt x="713740" y="2962309"/>
                  </a:cubicBezTo>
                  <a:cubicBezTo>
                    <a:pt x="687070" y="2964849"/>
                    <a:pt x="660400" y="2967388"/>
                    <a:pt x="623570" y="2962309"/>
                  </a:cubicBezTo>
                  <a:cubicBezTo>
                    <a:pt x="614680" y="2962309"/>
                    <a:pt x="601980" y="2959769"/>
                    <a:pt x="589280" y="2958499"/>
                  </a:cubicBezTo>
                  <a:cubicBezTo>
                    <a:pt x="561340" y="2954688"/>
                    <a:pt x="551180" y="2953419"/>
                    <a:pt x="546100" y="2958499"/>
                  </a:cubicBezTo>
                  <a:lnTo>
                    <a:pt x="544830" y="2959769"/>
                  </a:lnTo>
                  <a:cubicBezTo>
                    <a:pt x="537210" y="2959769"/>
                    <a:pt x="529590" y="2959769"/>
                    <a:pt x="520700" y="2961038"/>
                  </a:cubicBezTo>
                  <a:cubicBezTo>
                    <a:pt x="497840" y="2962309"/>
                    <a:pt x="474980" y="2963579"/>
                    <a:pt x="448310" y="2959769"/>
                  </a:cubicBezTo>
                  <a:lnTo>
                    <a:pt x="445770" y="2959769"/>
                  </a:lnTo>
                  <a:cubicBezTo>
                    <a:pt x="444500" y="2959769"/>
                    <a:pt x="443230" y="2959769"/>
                    <a:pt x="443230" y="2961038"/>
                  </a:cubicBezTo>
                  <a:lnTo>
                    <a:pt x="429260" y="2958499"/>
                  </a:lnTo>
                  <a:cubicBezTo>
                    <a:pt x="416560" y="2955959"/>
                    <a:pt x="393700" y="2957229"/>
                    <a:pt x="373380" y="2958499"/>
                  </a:cubicBezTo>
                  <a:cubicBezTo>
                    <a:pt x="363220" y="2958499"/>
                    <a:pt x="351790" y="2959769"/>
                    <a:pt x="346710" y="2959769"/>
                  </a:cubicBezTo>
                  <a:lnTo>
                    <a:pt x="345440" y="2954688"/>
                  </a:lnTo>
                  <a:cubicBezTo>
                    <a:pt x="323850" y="2961038"/>
                    <a:pt x="297180" y="2961038"/>
                    <a:pt x="266700" y="2959769"/>
                  </a:cubicBezTo>
                  <a:cubicBezTo>
                    <a:pt x="242570" y="2958499"/>
                    <a:pt x="214630" y="2958499"/>
                    <a:pt x="185420" y="2961038"/>
                  </a:cubicBezTo>
                  <a:lnTo>
                    <a:pt x="189230" y="2955959"/>
                  </a:lnTo>
                  <a:lnTo>
                    <a:pt x="166370" y="2958499"/>
                  </a:lnTo>
                  <a:cubicBezTo>
                    <a:pt x="163830" y="2958499"/>
                    <a:pt x="161290" y="2958499"/>
                    <a:pt x="157480" y="2959769"/>
                  </a:cubicBezTo>
                  <a:lnTo>
                    <a:pt x="156210" y="2953419"/>
                  </a:lnTo>
                  <a:cubicBezTo>
                    <a:pt x="139700" y="2954688"/>
                    <a:pt x="123190" y="2955959"/>
                    <a:pt x="101600" y="2954688"/>
                  </a:cubicBezTo>
                  <a:lnTo>
                    <a:pt x="97790" y="2954688"/>
                  </a:lnTo>
                  <a:lnTo>
                    <a:pt x="87630" y="2953419"/>
                  </a:lnTo>
                  <a:lnTo>
                    <a:pt x="87630" y="2933099"/>
                  </a:lnTo>
                  <a:lnTo>
                    <a:pt x="74930" y="2933099"/>
                  </a:lnTo>
                  <a:lnTo>
                    <a:pt x="74930" y="2926749"/>
                  </a:lnTo>
                  <a:cubicBezTo>
                    <a:pt x="76200" y="2912779"/>
                    <a:pt x="77470" y="2903888"/>
                    <a:pt x="80010" y="2893729"/>
                  </a:cubicBezTo>
                  <a:lnTo>
                    <a:pt x="80010" y="2891188"/>
                  </a:lnTo>
                  <a:cubicBezTo>
                    <a:pt x="85090" y="2867059"/>
                    <a:pt x="88900" y="2840388"/>
                    <a:pt x="87630" y="2770539"/>
                  </a:cubicBezTo>
                  <a:lnTo>
                    <a:pt x="83820" y="2770539"/>
                  </a:lnTo>
                  <a:cubicBezTo>
                    <a:pt x="85090" y="2748949"/>
                    <a:pt x="86360" y="2731169"/>
                    <a:pt x="88900" y="2721009"/>
                  </a:cubicBezTo>
                  <a:cubicBezTo>
                    <a:pt x="88900" y="2672749"/>
                    <a:pt x="87630" y="2670209"/>
                    <a:pt x="81280" y="2670209"/>
                  </a:cubicBezTo>
                  <a:cubicBezTo>
                    <a:pt x="81280" y="2657509"/>
                    <a:pt x="80010" y="2647349"/>
                    <a:pt x="77470" y="2634649"/>
                  </a:cubicBezTo>
                  <a:cubicBezTo>
                    <a:pt x="76200" y="2624489"/>
                    <a:pt x="73660" y="2613059"/>
                    <a:pt x="73660" y="2599089"/>
                  </a:cubicBezTo>
                  <a:lnTo>
                    <a:pt x="78740" y="2599089"/>
                  </a:lnTo>
                  <a:lnTo>
                    <a:pt x="78740" y="2592739"/>
                  </a:lnTo>
                  <a:cubicBezTo>
                    <a:pt x="81280" y="2529239"/>
                    <a:pt x="77470" y="2521619"/>
                    <a:pt x="73660" y="2513999"/>
                  </a:cubicBezTo>
                  <a:cubicBezTo>
                    <a:pt x="72390" y="2511459"/>
                    <a:pt x="71120" y="2507649"/>
                    <a:pt x="69850" y="2497489"/>
                  </a:cubicBezTo>
                  <a:lnTo>
                    <a:pt x="78740" y="2496219"/>
                  </a:lnTo>
                  <a:lnTo>
                    <a:pt x="77470" y="2464469"/>
                  </a:lnTo>
                  <a:lnTo>
                    <a:pt x="86360" y="2478439"/>
                  </a:lnTo>
                  <a:lnTo>
                    <a:pt x="83820" y="2450499"/>
                  </a:lnTo>
                  <a:cubicBezTo>
                    <a:pt x="78740" y="2394619"/>
                    <a:pt x="80010" y="2373029"/>
                    <a:pt x="81280" y="2323499"/>
                  </a:cubicBezTo>
                  <a:lnTo>
                    <a:pt x="82550" y="2300639"/>
                  </a:lnTo>
                  <a:lnTo>
                    <a:pt x="85090" y="2280319"/>
                  </a:lnTo>
                  <a:cubicBezTo>
                    <a:pt x="87630" y="2256189"/>
                    <a:pt x="87630" y="2225709"/>
                    <a:pt x="86360" y="2200309"/>
                  </a:cubicBezTo>
                  <a:lnTo>
                    <a:pt x="88900" y="2200309"/>
                  </a:lnTo>
                  <a:cubicBezTo>
                    <a:pt x="87630" y="2193959"/>
                    <a:pt x="87630" y="2188879"/>
                    <a:pt x="87630" y="2183799"/>
                  </a:cubicBezTo>
                  <a:lnTo>
                    <a:pt x="87630" y="2163206"/>
                  </a:lnTo>
                  <a:lnTo>
                    <a:pt x="83820" y="2163206"/>
                  </a:lnTo>
                  <a:lnTo>
                    <a:pt x="78740" y="2109529"/>
                  </a:lnTo>
                  <a:lnTo>
                    <a:pt x="83820" y="2109529"/>
                  </a:lnTo>
                  <a:cubicBezTo>
                    <a:pt x="83820" y="2104737"/>
                    <a:pt x="83820" y="2100903"/>
                    <a:pt x="82550" y="2096110"/>
                  </a:cubicBezTo>
                  <a:lnTo>
                    <a:pt x="91440" y="2096110"/>
                  </a:lnTo>
                  <a:lnTo>
                    <a:pt x="91440" y="2094194"/>
                  </a:lnTo>
                  <a:lnTo>
                    <a:pt x="86360" y="2017513"/>
                  </a:lnTo>
                  <a:cubicBezTo>
                    <a:pt x="87630" y="2014637"/>
                    <a:pt x="87630" y="2009845"/>
                    <a:pt x="88900" y="2003135"/>
                  </a:cubicBezTo>
                  <a:cubicBezTo>
                    <a:pt x="90170" y="1997384"/>
                    <a:pt x="91440" y="1988758"/>
                    <a:pt x="92710" y="1986841"/>
                  </a:cubicBezTo>
                  <a:lnTo>
                    <a:pt x="93980" y="1986841"/>
                  </a:lnTo>
                  <a:cubicBezTo>
                    <a:pt x="95250" y="1965754"/>
                    <a:pt x="92710" y="1940833"/>
                    <a:pt x="91440" y="1913994"/>
                  </a:cubicBezTo>
                  <a:cubicBezTo>
                    <a:pt x="88900" y="1883322"/>
                    <a:pt x="86360" y="1850733"/>
                    <a:pt x="88900" y="1819102"/>
                  </a:cubicBezTo>
                  <a:lnTo>
                    <a:pt x="88900" y="1817185"/>
                  </a:lnTo>
                  <a:cubicBezTo>
                    <a:pt x="87630" y="1814310"/>
                    <a:pt x="87630" y="1806642"/>
                    <a:pt x="86360" y="1797056"/>
                  </a:cubicBezTo>
                  <a:cubicBezTo>
                    <a:pt x="86360" y="1781720"/>
                    <a:pt x="87630" y="1767343"/>
                    <a:pt x="87630" y="1752007"/>
                  </a:cubicBezTo>
                  <a:cubicBezTo>
                    <a:pt x="88900" y="1714625"/>
                    <a:pt x="91440" y="1675326"/>
                    <a:pt x="86360" y="1627401"/>
                  </a:cubicBezTo>
                  <a:lnTo>
                    <a:pt x="95250" y="1590019"/>
                  </a:lnTo>
                  <a:lnTo>
                    <a:pt x="95250" y="1589061"/>
                  </a:lnTo>
                  <a:cubicBezTo>
                    <a:pt x="95250" y="1574683"/>
                    <a:pt x="93980" y="1569891"/>
                    <a:pt x="87630" y="1568932"/>
                  </a:cubicBezTo>
                  <a:cubicBezTo>
                    <a:pt x="85090" y="1568932"/>
                    <a:pt x="83820" y="1568932"/>
                    <a:pt x="81280" y="1570849"/>
                  </a:cubicBezTo>
                  <a:cubicBezTo>
                    <a:pt x="81280" y="1566056"/>
                    <a:pt x="81280" y="1561264"/>
                    <a:pt x="80010" y="1553596"/>
                  </a:cubicBezTo>
                  <a:cubicBezTo>
                    <a:pt x="78740" y="1533467"/>
                    <a:pt x="80010" y="1525799"/>
                    <a:pt x="80010" y="1521965"/>
                  </a:cubicBezTo>
                  <a:cubicBezTo>
                    <a:pt x="81280" y="1521965"/>
                    <a:pt x="82550" y="1521965"/>
                    <a:pt x="85090" y="1521007"/>
                  </a:cubicBezTo>
                  <a:cubicBezTo>
                    <a:pt x="88900" y="1519090"/>
                    <a:pt x="90170" y="1515256"/>
                    <a:pt x="90170" y="1510463"/>
                  </a:cubicBezTo>
                  <a:lnTo>
                    <a:pt x="90170" y="1509505"/>
                  </a:lnTo>
                  <a:lnTo>
                    <a:pt x="88900" y="1504712"/>
                  </a:lnTo>
                  <a:cubicBezTo>
                    <a:pt x="85090" y="1483625"/>
                    <a:pt x="81280" y="1455828"/>
                    <a:pt x="81280" y="1424198"/>
                  </a:cubicBezTo>
                  <a:lnTo>
                    <a:pt x="82550" y="1424198"/>
                  </a:lnTo>
                  <a:lnTo>
                    <a:pt x="82550" y="1428990"/>
                  </a:lnTo>
                  <a:cubicBezTo>
                    <a:pt x="83820" y="1449119"/>
                    <a:pt x="85090" y="1451036"/>
                    <a:pt x="91440" y="1451036"/>
                  </a:cubicBezTo>
                  <a:cubicBezTo>
                    <a:pt x="99060" y="1451036"/>
                    <a:pt x="99060" y="1447202"/>
                    <a:pt x="101600" y="1429949"/>
                  </a:cubicBezTo>
                  <a:lnTo>
                    <a:pt x="102870" y="1427073"/>
                  </a:lnTo>
                  <a:lnTo>
                    <a:pt x="99060" y="1425156"/>
                  </a:lnTo>
                  <a:cubicBezTo>
                    <a:pt x="92710" y="1419405"/>
                    <a:pt x="92710" y="1376272"/>
                    <a:pt x="92710" y="1343683"/>
                  </a:cubicBezTo>
                  <a:cubicBezTo>
                    <a:pt x="92710" y="1287131"/>
                    <a:pt x="90170" y="1264127"/>
                    <a:pt x="83820" y="1257417"/>
                  </a:cubicBezTo>
                  <a:lnTo>
                    <a:pt x="85090" y="1248791"/>
                  </a:lnTo>
                  <a:lnTo>
                    <a:pt x="87630" y="1248791"/>
                  </a:lnTo>
                  <a:cubicBezTo>
                    <a:pt x="91440" y="1220994"/>
                    <a:pt x="88900" y="1210451"/>
                    <a:pt x="85090" y="1197990"/>
                  </a:cubicBezTo>
                  <a:cubicBezTo>
                    <a:pt x="81280" y="1186488"/>
                    <a:pt x="77470" y="1173069"/>
                    <a:pt x="78740" y="1138563"/>
                  </a:cubicBezTo>
                  <a:cubicBezTo>
                    <a:pt x="80010" y="1126102"/>
                    <a:pt x="80010" y="1117476"/>
                    <a:pt x="81280" y="1113642"/>
                  </a:cubicBezTo>
                  <a:lnTo>
                    <a:pt x="85090" y="1113642"/>
                  </a:lnTo>
                  <a:lnTo>
                    <a:pt x="81280" y="1059965"/>
                  </a:lnTo>
                  <a:lnTo>
                    <a:pt x="81280" y="1057090"/>
                  </a:lnTo>
                  <a:lnTo>
                    <a:pt x="83820" y="1057090"/>
                  </a:lnTo>
                  <a:lnTo>
                    <a:pt x="82550" y="998621"/>
                  </a:lnTo>
                  <a:lnTo>
                    <a:pt x="87630" y="1005330"/>
                  </a:lnTo>
                  <a:lnTo>
                    <a:pt x="82550" y="981368"/>
                  </a:lnTo>
                  <a:cubicBezTo>
                    <a:pt x="81280" y="974658"/>
                    <a:pt x="78740" y="964115"/>
                    <a:pt x="77470" y="952612"/>
                  </a:cubicBezTo>
                  <a:lnTo>
                    <a:pt x="81280" y="942069"/>
                  </a:lnTo>
                  <a:cubicBezTo>
                    <a:pt x="90170" y="920023"/>
                    <a:pt x="88900" y="909480"/>
                    <a:pt x="87630" y="893185"/>
                  </a:cubicBezTo>
                  <a:cubicBezTo>
                    <a:pt x="86360" y="886476"/>
                    <a:pt x="86360" y="878808"/>
                    <a:pt x="85090" y="868264"/>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3402" y="83820"/>
                    <a:pt x="943425" y="85090"/>
                    <a:pt x="1014166" y="85090"/>
                  </a:cubicBezTo>
                  <a:lnTo>
                    <a:pt x="1063471" y="85090"/>
                  </a:lnTo>
                  <a:lnTo>
                    <a:pt x="1044178" y="80010"/>
                  </a:lnTo>
                  <a:cubicBezTo>
                    <a:pt x="1057040" y="80010"/>
                    <a:pt x="1065615" y="81280"/>
                    <a:pt x="1076333" y="81280"/>
                  </a:cubicBezTo>
                  <a:cubicBezTo>
                    <a:pt x="1082764" y="81280"/>
                    <a:pt x="1089195" y="82550"/>
                    <a:pt x="1095626" y="82550"/>
                  </a:cubicBezTo>
                  <a:lnTo>
                    <a:pt x="1099913" y="82550"/>
                  </a:lnTo>
                  <a:cubicBezTo>
                    <a:pt x="1106344" y="81280"/>
                    <a:pt x="1114919" y="80010"/>
                    <a:pt x="1119206" y="77470"/>
                  </a:cubicBezTo>
                  <a:lnTo>
                    <a:pt x="1119206" y="78740"/>
                  </a:lnTo>
                  <a:cubicBezTo>
                    <a:pt x="1168511" y="83820"/>
                    <a:pt x="1202810" y="82550"/>
                    <a:pt x="1230677" y="78740"/>
                  </a:cubicBezTo>
                  <a:lnTo>
                    <a:pt x="1234965" y="78740"/>
                  </a:lnTo>
                  <a:cubicBezTo>
                    <a:pt x="1337861" y="78740"/>
                    <a:pt x="1453620" y="78740"/>
                    <a:pt x="1479344" y="86360"/>
                  </a:cubicBezTo>
                  <a:lnTo>
                    <a:pt x="1483631" y="86360"/>
                  </a:lnTo>
                  <a:cubicBezTo>
                    <a:pt x="1522217" y="86360"/>
                    <a:pt x="1530792" y="86360"/>
                    <a:pt x="1532935" y="80010"/>
                  </a:cubicBezTo>
                  <a:lnTo>
                    <a:pt x="1550085" y="80010"/>
                  </a:lnTo>
                  <a:lnTo>
                    <a:pt x="1577953" y="83820"/>
                  </a:lnTo>
                  <a:lnTo>
                    <a:pt x="1603677" y="78740"/>
                  </a:lnTo>
                  <a:cubicBezTo>
                    <a:pt x="1616539" y="78740"/>
                    <a:pt x="1629401" y="78740"/>
                    <a:pt x="1637975" y="80010"/>
                  </a:cubicBezTo>
                  <a:lnTo>
                    <a:pt x="1637975" y="88900"/>
                  </a:lnTo>
                  <a:cubicBezTo>
                    <a:pt x="1691567" y="91440"/>
                    <a:pt x="1770883" y="90170"/>
                    <a:pt x="1828762" y="88900"/>
                  </a:cubicBezTo>
                  <a:cubicBezTo>
                    <a:pt x="1854486" y="88900"/>
                    <a:pt x="1878067" y="87630"/>
                    <a:pt x="1890929" y="87630"/>
                  </a:cubicBezTo>
                  <a:lnTo>
                    <a:pt x="1890929" y="85090"/>
                  </a:lnTo>
                  <a:lnTo>
                    <a:pt x="2066710" y="85090"/>
                  </a:lnTo>
                  <a:lnTo>
                    <a:pt x="2066710" y="87630"/>
                  </a:lnTo>
                  <a:cubicBezTo>
                    <a:pt x="2073141" y="86360"/>
                    <a:pt x="2079572" y="86360"/>
                    <a:pt x="2083859" y="85090"/>
                  </a:cubicBezTo>
                  <a:lnTo>
                    <a:pt x="2141739" y="85090"/>
                  </a:lnTo>
                  <a:cubicBezTo>
                    <a:pt x="2293940" y="85090"/>
                    <a:pt x="2452571" y="85090"/>
                    <a:pt x="2591910" y="81280"/>
                  </a:cubicBezTo>
                  <a:lnTo>
                    <a:pt x="2600485" y="81280"/>
                  </a:lnTo>
                  <a:cubicBezTo>
                    <a:pt x="2615491" y="81280"/>
                    <a:pt x="2628353" y="80010"/>
                    <a:pt x="2643359" y="80010"/>
                  </a:cubicBezTo>
                  <a:lnTo>
                    <a:pt x="2716243" y="77470"/>
                  </a:lnTo>
                  <a:lnTo>
                    <a:pt x="2701238" y="74930"/>
                  </a:lnTo>
                  <a:lnTo>
                    <a:pt x="2733393" y="74930"/>
                  </a:lnTo>
                  <a:cubicBezTo>
                    <a:pt x="2744111" y="78740"/>
                    <a:pt x="2763404" y="81280"/>
                    <a:pt x="2776266" y="83820"/>
                  </a:cubicBezTo>
                  <a:lnTo>
                    <a:pt x="2778410" y="77470"/>
                  </a:lnTo>
                  <a:lnTo>
                    <a:pt x="2780554" y="82550"/>
                  </a:lnTo>
                  <a:cubicBezTo>
                    <a:pt x="2786985" y="81280"/>
                    <a:pt x="2827714" y="82550"/>
                    <a:pt x="2862013" y="82550"/>
                  </a:cubicBezTo>
                  <a:lnTo>
                    <a:pt x="2960622" y="82550"/>
                  </a:lnTo>
                  <a:lnTo>
                    <a:pt x="2960622" y="78740"/>
                  </a:lnTo>
                  <a:cubicBezTo>
                    <a:pt x="2969197" y="78740"/>
                    <a:pt x="2975628" y="78740"/>
                    <a:pt x="2984203" y="77470"/>
                  </a:cubicBezTo>
                  <a:lnTo>
                    <a:pt x="2986346" y="77470"/>
                  </a:lnTo>
                  <a:cubicBezTo>
                    <a:pt x="3009927" y="76200"/>
                    <a:pt x="3035651" y="74930"/>
                    <a:pt x="3065662" y="73660"/>
                  </a:cubicBezTo>
                  <a:cubicBezTo>
                    <a:pt x="3063518" y="74930"/>
                    <a:pt x="3063518" y="76200"/>
                    <a:pt x="3061375" y="77470"/>
                  </a:cubicBezTo>
                  <a:cubicBezTo>
                    <a:pt x="3059231" y="83820"/>
                    <a:pt x="3072093" y="87630"/>
                    <a:pt x="3078524" y="88900"/>
                  </a:cubicBezTo>
                  <a:lnTo>
                    <a:pt x="3082812" y="88900"/>
                  </a:lnTo>
                  <a:cubicBezTo>
                    <a:pt x="3140691" y="90170"/>
                    <a:pt x="3151409" y="88900"/>
                    <a:pt x="3159984" y="85090"/>
                  </a:cubicBezTo>
                  <a:cubicBezTo>
                    <a:pt x="3162128" y="83820"/>
                    <a:pt x="3166415" y="82550"/>
                    <a:pt x="3215719" y="83820"/>
                  </a:cubicBezTo>
                  <a:lnTo>
                    <a:pt x="3220007" y="83820"/>
                  </a:lnTo>
                  <a:cubicBezTo>
                    <a:pt x="3226438" y="82550"/>
                    <a:pt x="3230725" y="81280"/>
                    <a:pt x="3232869" y="80010"/>
                  </a:cubicBezTo>
                  <a:cubicBezTo>
                    <a:pt x="3288604" y="78740"/>
                    <a:pt x="3307897" y="77470"/>
                    <a:pt x="3322903" y="76200"/>
                  </a:cubicBezTo>
                  <a:lnTo>
                    <a:pt x="3376495" y="78740"/>
                  </a:lnTo>
                  <a:cubicBezTo>
                    <a:pt x="3395788" y="80010"/>
                    <a:pt x="3406506" y="80010"/>
                    <a:pt x="3412937" y="81280"/>
                  </a:cubicBezTo>
                  <a:lnTo>
                    <a:pt x="3412937" y="90170"/>
                  </a:lnTo>
                  <a:lnTo>
                    <a:pt x="3668035" y="92710"/>
                  </a:lnTo>
                  <a:lnTo>
                    <a:pt x="3659460" y="91440"/>
                  </a:lnTo>
                  <a:cubicBezTo>
                    <a:pt x="3676609" y="90170"/>
                    <a:pt x="3710908" y="87630"/>
                    <a:pt x="3734488" y="87630"/>
                  </a:cubicBezTo>
                  <a:cubicBezTo>
                    <a:pt x="3785937" y="85090"/>
                    <a:pt x="3807373" y="83820"/>
                    <a:pt x="3815520" y="81280"/>
                  </a:cubicBezTo>
                  <a:lnTo>
                    <a:pt x="3825680" y="81280"/>
                  </a:lnTo>
                  <a:lnTo>
                    <a:pt x="3828220" y="85090"/>
                  </a:lnTo>
                  <a:lnTo>
                    <a:pt x="3828220" y="63500"/>
                  </a:lnTo>
                  <a:lnTo>
                    <a:pt x="3830760" y="63500"/>
                  </a:lnTo>
                  <a:lnTo>
                    <a:pt x="3829490" y="85090"/>
                  </a:lnTo>
                  <a:lnTo>
                    <a:pt x="3833300" y="83820"/>
                  </a:lnTo>
                  <a:cubicBezTo>
                    <a:pt x="3839650" y="82550"/>
                    <a:pt x="3865050" y="81280"/>
                    <a:pt x="3891720" y="80010"/>
                  </a:cubicBezTo>
                  <a:lnTo>
                    <a:pt x="3891720" y="85090"/>
                  </a:lnTo>
                  <a:cubicBezTo>
                    <a:pt x="3915850" y="86360"/>
                    <a:pt x="3936170" y="85090"/>
                    <a:pt x="3956490" y="82550"/>
                  </a:cubicBezTo>
                  <a:cubicBezTo>
                    <a:pt x="3983160" y="80010"/>
                    <a:pt x="4009830" y="77470"/>
                    <a:pt x="4046660" y="82550"/>
                  </a:cubicBezTo>
                  <a:cubicBezTo>
                    <a:pt x="4055550" y="82550"/>
                    <a:pt x="4068250" y="85090"/>
                    <a:pt x="4080950" y="86360"/>
                  </a:cubicBezTo>
                  <a:cubicBezTo>
                    <a:pt x="4108890" y="90170"/>
                    <a:pt x="4119050" y="91440"/>
                    <a:pt x="4124130" y="86360"/>
                  </a:cubicBezTo>
                  <a:lnTo>
                    <a:pt x="4125400" y="85090"/>
                  </a:lnTo>
                  <a:cubicBezTo>
                    <a:pt x="4133020" y="85090"/>
                    <a:pt x="4140640" y="85090"/>
                    <a:pt x="4149530" y="83820"/>
                  </a:cubicBezTo>
                  <a:cubicBezTo>
                    <a:pt x="4172390" y="82550"/>
                    <a:pt x="4195250" y="81280"/>
                    <a:pt x="4221920" y="85090"/>
                  </a:cubicBezTo>
                  <a:lnTo>
                    <a:pt x="4224460" y="85090"/>
                  </a:lnTo>
                  <a:cubicBezTo>
                    <a:pt x="4225730" y="85090"/>
                    <a:pt x="4227000" y="85090"/>
                    <a:pt x="4227000" y="83820"/>
                  </a:cubicBezTo>
                  <a:lnTo>
                    <a:pt x="4240970" y="86360"/>
                  </a:lnTo>
                  <a:cubicBezTo>
                    <a:pt x="4253670" y="88900"/>
                    <a:pt x="4276530" y="87630"/>
                    <a:pt x="4296850" y="86360"/>
                  </a:cubicBezTo>
                  <a:cubicBezTo>
                    <a:pt x="4307010" y="86360"/>
                    <a:pt x="4318440" y="85090"/>
                    <a:pt x="4324790" y="85090"/>
                  </a:cubicBezTo>
                  <a:lnTo>
                    <a:pt x="4326060" y="90170"/>
                  </a:lnTo>
                  <a:cubicBezTo>
                    <a:pt x="4347650" y="83820"/>
                    <a:pt x="4374320" y="83820"/>
                    <a:pt x="4404800" y="85090"/>
                  </a:cubicBezTo>
                  <a:cubicBezTo>
                    <a:pt x="4428930" y="86360"/>
                    <a:pt x="4456870" y="86360"/>
                    <a:pt x="4486080" y="83820"/>
                  </a:cubicBezTo>
                  <a:lnTo>
                    <a:pt x="4482270" y="87630"/>
                  </a:lnTo>
                  <a:lnTo>
                    <a:pt x="4505130" y="85090"/>
                  </a:lnTo>
                  <a:cubicBezTo>
                    <a:pt x="4507670" y="85090"/>
                    <a:pt x="4510210" y="85090"/>
                    <a:pt x="4514020" y="83820"/>
                  </a:cubicBezTo>
                  <a:lnTo>
                    <a:pt x="4515290" y="90170"/>
                  </a:lnTo>
                  <a:cubicBezTo>
                    <a:pt x="4531800" y="88900"/>
                    <a:pt x="4548310" y="87630"/>
                    <a:pt x="4569900" y="88900"/>
                  </a:cubicBezTo>
                  <a:lnTo>
                    <a:pt x="4573710" y="88900"/>
                  </a:lnTo>
                  <a:lnTo>
                    <a:pt x="4583870" y="90170"/>
                  </a:lnTo>
                  <a:lnTo>
                    <a:pt x="4583870" y="109220"/>
                  </a:lnTo>
                  <a:lnTo>
                    <a:pt x="4596570" y="109220"/>
                  </a:lnTo>
                  <a:lnTo>
                    <a:pt x="4596570" y="115570"/>
                  </a:lnTo>
                  <a:cubicBezTo>
                    <a:pt x="4595300" y="129540"/>
                    <a:pt x="4594030" y="138430"/>
                    <a:pt x="4591490" y="148590"/>
                  </a:cubicBezTo>
                  <a:lnTo>
                    <a:pt x="4591490" y="151130"/>
                  </a:lnTo>
                  <a:cubicBezTo>
                    <a:pt x="4586410" y="176530"/>
                    <a:pt x="4582600" y="201930"/>
                    <a:pt x="4583870" y="271780"/>
                  </a:cubicBezTo>
                  <a:lnTo>
                    <a:pt x="4587680" y="271780"/>
                  </a:lnTo>
                  <a:cubicBezTo>
                    <a:pt x="4586410" y="293370"/>
                    <a:pt x="4585140" y="311150"/>
                    <a:pt x="4582600" y="321310"/>
                  </a:cubicBezTo>
                  <a:cubicBezTo>
                    <a:pt x="4582600" y="369570"/>
                    <a:pt x="4583870" y="372110"/>
                    <a:pt x="4590220" y="372110"/>
                  </a:cubicBezTo>
                  <a:cubicBezTo>
                    <a:pt x="4590220" y="384810"/>
                    <a:pt x="4591490" y="394970"/>
                    <a:pt x="4594030" y="407670"/>
                  </a:cubicBezTo>
                  <a:cubicBezTo>
                    <a:pt x="4595300" y="417830"/>
                    <a:pt x="4597840" y="429260"/>
                    <a:pt x="4597840" y="443230"/>
                  </a:cubicBezTo>
                  <a:lnTo>
                    <a:pt x="4592760" y="443230"/>
                  </a:lnTo>
                  <a:lnTo>
                    <a:pt x="4592760" y="449580"/>
                  </a:lnTo>
                  <a:cubicBezTo>
                    <a:pt x="4590220" y="513080"/>
                    <a:pt x="4594030" y="520700"/>
                    <a:pt x="4597840" y="528320"/>
                  </a:cubicBezTo>
                  <a:cubicBezTo>
                    <a:pt x="4599110" y="530860"/>
                    <a:pt x="4600380" y="534670"/>
                    <a:pt x="4601650" y="544830"/>
                  </a:cubicBezTo>
                  <a:lnTo>
                    <a:pt x="4592760" y="546100"/>
                  </a:lnTo>
                  <a:close/>
                  <a:moveTo>
                    <a:pt x="4596570" y="756920"/>
                  </a:moveTo>
                  <a:lnTo>
                    <a:pt x="4594030" y="751840"/>
                  </a:lnTo>
                  <a:lnTo>
                    <a:pt x="4595300" y="745490"/>
                  </a:lnTo>
                  <a:cubicBezTo>
                    <a:pt x="4596570" y="750570"/>
                    <a:pt x="4596570" y="754380"/>
                    <a:pt x="4596570" y="756920"/>
                  </a:cubicBezTo>
                  <a:close/>
                  <a:moveTo>
                    <a:pt x="73660" y="2286669"/>
                  </a:moveTo>
                  <a:lnTo>
                    <a:pt x="76200" y="2291749"/>
                  </a:lnTo>
                  <a:lnTo>
                    <a:pt x="74930" y="2298099"/>
                  </a:lnTo>
                  <a:cubicBezTo>
                    <a:pt x="73660" y="2294289"/>
                    <a:pt x="73660" y="2290479"/>
                    <a:pt x="73660" y="2286669"/>
                  </a:cubicBezTo>
                  <a:close/>
                  <a:moveTo>
                    <a:pt x="4632130" y="628650"/>
                  </a:moveTo>
                  <a:lnTo>
                    <a:pt x="4632130" y="619760"/>
                  </a:lnTo>
                  <a:cubicBezTo>
                    <a:pt x="4632130" y="623570"/>
                    <a:pt x="4633400" y="626110"/>
                    <a:pt x="4633400" y="628650"/>
                  </a:cubicBezTo>
                  <a:lnTo>
                    <a:pt x="4632130" y="628650"/>
                  </a:lnTo>
                  <a:close/>
                  <a:moveTo>
                    <a:pt x="4661340" y="1207575"/>
                  </a:moveTo>
                  <a:lnTo>
                    <a:pt x="4657530" y="1206617"/>
                  </a:lnTo>
                  <a:cubicBezTo>
                    <a:pt x="4658800" y="1206617"/>
                    <a:pt x="4660070" y="1207575"/>
                    <a:pt x="4661340" y="1207575"/>
                  </a:cubicBezTo>
                  <a:close/>
                </a:path>
              </a:pathLst>
            </a:custGeom>
            <a:solidFill>
              <a:srgbClr val="DFD4BA"/>
            </a:solidFill>
          </p:spPr>
        </p:sp>
      </p:grpSp>
      <p:grpSp>
        <p:nvGrpSpPr>
          <p:cNvPr name="Group 7" id="7"/>
          <p:cNvGrpSpPr/>
          <p:nvPr/>
        </p:nvGrpSpPr>
        <p:grpSpPr>
          <a:xfrm rot="0">
            <a:off x="1432818" y="1487994"/>
            <a:ext cx="11417663" cy="7208094"/>
            <a:chOff x="0" y="0"/>
            <a:chExt cx="4318454" cy="2726287"/>
          </a:xfrm>
        </p:grpSpPr>
        <p:sp>
          <p:nvSpPr>
            <p:cNvPr name="Freeform 8" id="8"/>
            <p:cNvSpPr/>
            <p:nvPr/>
          </p:nvSpPr>
          <p:spPr>
            <a:xfrm flipH="false" flipV="false" rot="0">
              <a:off x="0" y="0"/>
              <a:ext cx="4318454" cy="2726287"/>
            </a:xfrm>
            <a:custGeom>
              <a:avLst/>
              <a:gdLst/>
              <a:ahLst/>
              <a:cxnLst/>
              <a:rect r="r" b="b" t="t" l="l"/>
              <a:pathLst>
                <a:path h="2726287" w="4318454">
                  <a:moveTo>
                    <a:pt x="0" y="0"/>
                  </a:moveTo>
                  <a:lnTo>
                    <a:pt x="4318454" y="0"/>
                  </a:lnTo>
                  <a:lnTo>
                    <a:pt x="4318454" y="2726287"/>
                  </a:lnTo>
                  <a:lnTo>
                    <a:pt x="0" y="2726287"/>
                  </a:lnTo>
                  <a:close/>
                </a:path>
              </a:pathLst>
            </a:custGeom>
            <a:solidFill>
              <a:srgbClr val="DFD4BA"/>
            </a:solidFill>
          </p:spPr>
        </p:sp>
      </p:grpSp>
      <p:sp>
        <p:nvSpPr>
          <p:cNvPr name="TextBox 9" id="9"/>
          <p:cNvSpPr txBox="true"/>
          <p:nvPr/>
        </p:nvSpPr>
        <p:spPr>
          <a:xfrm rot="0">
            <a:off x="2317839" y="2173475"/>
            <a:ext cx="9647622" cy="1529727"/>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Import Library dan Module:</a:t>
            </a:r>
          </a:p>
        </p:txBody>
      </p:sp>
      <p:sp>
        <p:nvSpPr>
          <p:cNvPr name="Freeform 10" id="10"/>
          <p:cNvSpPr/>
          <p:nvPr/>
        </p:nvSpPr>
        <p:spPr>
          <a:xfrm flipH="false" flipV="false" rot="27259">
            <a:off x="6312531" y="796581"/>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2"/>
            <a:stretch>
              <a:fillRect l="0" t="0" r="0" b="0"/>
            </a:stretch>
          </a:blipFill>
        </p:spPr>
      </p:sp>
      <p:sp>
        <p:nvSpPr>
          <p:cNvPr name="Freeform 11" id="11"/>
          <p:cNvSpPr/>
          <p:nvPr/>
        </p:nvSpPr>
        <p:spPr>
          <a:xfrm flipH="false" flipV="false" rot="0">
            <a:off x="14226210" y="571263"/>
            <a:ext cx="6858355" cy="9144474"/>
          </a:xfrm>
          <a:custGeom>
            <a:avLst/>
            <a:gdLst/>
            <a:ahLst/>
            <a:cxnLst/>
            <a:rect r="r" b="b" t="t" l="l"/>
            <a:pathLst>
              <a:path h="9144474" w="6858355">
                <a:moveTo>
                  <a:pt x="0" y="0"/>
                </a:moveTo>
                <a:lnTo>
                  <a:pt x="6858356" y="0"/>
                </a:lnTo>
                <a:lnTo>
                  <a:pt x="6858356" y="9144474"/>
                </a:lnTo>
                <a:lnTo>
                  <a:pt x="0" y="9144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898686" y="1989467"/>
            <a:ext cx="960109" cy="982209"/>
          </a:xfrm>
          <a:custGeom>
            <a:avLst/>
            <a:gdLst/>
            <a:ahLst/>
            <a:cxnLst/>
            <a:rect r="r" b="b" t="t" l="l"/>
            <a:pathLst>
              <a:path h="982209" w="960109">
                <a:moveTo>
                  <a:pt x="0" y="0"/>
                </a:moveTo>
                <a:lnTo>
                  <a:pt x="960109" y="0"/>
                </a:lnTo>
                <a:lnTo>
                  <a:pt x="960109" y="982209"/>
                </a:lnTo>
                <a:lnTo>
                  <a:pt x="0" y="982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898686" y="3617268"/>
            <a:ext cx="6584635" cy="5005630"/>
          </a:xfrm>
          <a:custGeom>
            <a:avLst/>
            <a:gdLst/>
            <a:ahLst/>
            <a:cxnLst/>
            <a:rect r="r" b="b" t="t" l="l"/>
            <a:pathLst>
              <a:path h="5005630" w="6584635">
                <a:moveTo>
                  <a:pt x="0" y="0"/>
                </a:moveTo>
                <a:lnTo>
                  <a:pt x="6584635" y="0"/>
                </a:lnTo>
                <a:lnTo>
                  <a:pt x="6584635" y="5005630"/>
                </a:lnTo>
                <a:lnTo>
                  <a:pt x="0" y="5005630"/>
                </a:lnTo>
                <a:lnTo>
                  <a:pt x="0" y="0"/>
                </a:lnTo>
                <a:close/>
              </a:path>
            </a:pathLst>
          </a:custGeom>
          <a:blipFill>
            <a:blip r:embed="rId7"/>
            <a:stretch>
              <a:fillRect l="0" t="0" r="-86782" b="0"/>
            </a:stretch>
          </a:blipFill>
        </p:spPr>
      </p:sp>
      <p:sp>
        <p:nvSpPr>
          <p:cNvPr name="TextBox 14" id="14"/>
          <p:cNvSpPr txBox="true"/>
          <p:nvPr/>
        </p:nvSpPr>
        <p:spPr>
          <a:xfrm rot="0">
            <a:off x="9058834" y="4033082"/>
            <a:ext cx="3482140" cy="3580765"/>
          </a:xfrm>
          <a:prstGeom prst="rect">
            <a:avLst/>
          </a:prstGeom>
        </p:spPr>
        <p:txBody>
          <a:bodyPr anchor="t" rtlCol="false" tIns="0" lIns="0" bIns="0" rIns="0">
            <a:spAutoFit/>
          </a:bodyPr>
          <a:lstStyle/>
          <a:p>
            <a:pPr algn="ctr">
              <a:lnSpc>
                <a:spcPts val="4759"/>
              </a:lnSpc>
            </a:pPr>
            <a:r>
              <a:rPr lang="en-US" sz="3399">
                <a:solidFill>
                  <a:srgbClr val="372A28"/>
                </a:solidFill>
                <a:latin typeface="Open Sans"/>
              </a:rPr>
              <a:t>Program dimulai dengan mengimpor beberapa library dan module yang diperlukan.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494362" y="3294664"/>
            <a:ext cx="6007207" cy="4895676"/>
          </a:xfrm>
          <a:custGeom>
            <a:avLst/>
            <a:gdLst/>
            <a:ahLst/>
            <a:cxnLst/>
            <a:rect r="r" b="b" t="t" l="l"/>
            <a:pathLst>
              <a:path h="4895676" w="6007207">
                <a:moveTo>
                  <a:pt x="0" y="0"/>
                </a:moveTo>
                <a:lnTo>
                  <a:pt x="6007208" y="0"/>
                </a:lnTo>
                <a:lnTo>
                  <a:pt x="6007208" y="4895676"/>
                </a:lnTo>
                <a:lnTo>
                  <a:pt x="0" y="4895676"/>
                </a:lnTo>
                <a:lnTo>
                  <a:pt x="0" y="0"/>
                </a:lnTo>
                <a:close/>
              </a:path>
            </a:pathLst>
          </a:custGeom>
          <a:blipFill>
            <a:blip r:embed="rId9"/>
            <a:stretch>
              <a:fillRect l="0" t="0" r="-45740" b="0"/>
            </a:stretch>
          </a:blipFill>
        </p:spPr>
      </p:sp>
      <p:sp>
        <p:nvSpPr>
          <p:cNvPr name="TextBox 18" id="18"/>
          <p:cNvSpPr txBox="true"/>
          <p:nvPr/>
        </p:nvSpPr>
        <p:spPr>
          <a:xfrm rot="0">
            <a:off x="4494362" y="2378369"/>
            <a:ext cx="9224861" cy="786765"/>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Koneksi ke Database</a:t>
            </a:r>
          </a:p>
        </p:txBody>
      </p:sp>
      <p:sp>
        <p:nvSpPr>
          <p:cNvPr name="TextBox 19" id="19"/>
          <p:cNvSpPr txBox="true"/>
          <p:nvPr/>
        </p:nvSpPr>
        <p:spPr>
          <a:xfrm rot="0">
            <a:off x="10677549" y="3618744"/>
            <a:ext cx="3480539" cy="4180840"/>
          </a:xfrm>
          <a:prstGeom prst="rect">
            <a:avLst/>
          </a:prstGeom>
        </p:spPr>
        <p:txBody>
          <a:bodyPr anchor="t" rtlCol="false" tIns="0" lIns="0" bIns="0" rIns="0">
            <a:spAutoFit/>
          </a:bodyPr>
          <a:lstStyle/>
          <a:p>
            <a:pPr algn="ctr">
              <a:lnSpc>
                <a:spcPts val="4759"/>
              </a:lnSpc>
            </a:pPr>
            <a:r>
              <a:rPr lang="en-US" sz="3399">
                <a:solidFill>
                  <a:srgbClr val="372A28"/>
                </a:solidFill>
                <a:latin typeface="Open Sans"/>
              </a:rPr>
              <a:t>Fungsi connection digunakan untuk membuat koneksi ke database MySQL.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028700" y="1616194"/>
            <a:ext cx="12397356" cy="7518281"/>
            <a:chOff x="0" y="0"/>
            <a:chExt cx="4670230" cy="2832225"/>
          </a:xfrm>
        </p:grpSpPr>
        <p:sp>
          <p:nvSpPr>
            <p:cNvPr name="Freeform 3" id="3"/>
            <p:cNvSpPr/>
            <p:nvPr/>
          </p:nvSpPr>
          <p:spPr>
            <a:xfrm flipH="false" flipV="false" rot="0">
              <a:off x="0" y="-2540"/>
              <a:ext cx="4670230" cy="2834765"/>
            </a:xfrm>
            <a:custGeom>
              <a:avLst/>
              <a:gdLst/>
              <a:ahLst/>
              <a:cxnLst/>
              <a:rect r="r" b="b" t="t" l="l"/>
              <a:pathLst>
                <a:path h="2834765" w="4670230">
                  <a:moveTo>
                    <a:pt x="4667690" y="1004215"/>
                  </a:moveTo>
                  <a:lnTo>
                    <a:pt x="4670230" y="994517"/>
                  </a:lnTo>
                  <a:lnTo>
                    <a:pt x="4663880" y="996942"/>
                  </a:lnTo>
                  <a:lnTo>
                    <a:pt x="4663880" y="981588"/>
                  </a:lnTo>
                  <a:cubicBezTo>
                    <a:pt x="4663880" y="980779"/>
                    <a:pt x="4662610" y="978355"/>
                    <a:pt x="4661340" y="975123"/>
                  </a:cubicBezTo>
                  <a:lnTo>
                    <a:pt x="4661340" y="973507"/>
                  </a:lnTo>
                  <a:lnTo>
                    <a:pt x="4660070" y="973507"/>
                  </a:lnTo>
                  <a:cubicBezTo>
                    <a:pt x="4658800" y="970274"/>
                    <a:pt x="4654990" y="970274"/>
                    <a:pt x="4653720" y="970274"/>
                  </a:cubicBezTo>
                  <a:cubicBezTo>
                    <a:pt x="4653720" y="944415"/>
                    <a:pt x="4654990" y="917747"/>
                    <a:pt x="4656260" y="891888"/>
                  </a:cubicBezTo>
                  <a:cubicBezTo>
                    <a:pt x="4656260" y="884615"/>
                    <a:pt x="4657530" y="878150"/>
                    <a:pt x="4657530" y="870877"/>
                  </a:cubicBezTo>
                  <a:lnTo>
                    <a:pt x="4661340" y="870877"/>
                  </a:lnTo>
                  <a:lnTo>
                    <a:pt x="4661340" y="847090"/>
                  </a:lnTo>
                  <a:lnTo>
                    <a:pt x="4665150" y="847090"/>
                  </a:lnTo>
                  <a:lnTo>
                    <a:pt x="4665150" y="816610"/>
                  </a:lnTo>
                  <a:cubicBezTo>
                    <a:pt x="4667690" y="781050"/>
                    <a:pt x="4670230" y="726440"/>
                    <a:pt x="4667690" y="692150"/>
                  </a:cubicBezTo>
                  <a:cubicBezTo>
                    <a:pt x="4668960" y="674370"/>
                    <a:pt x="4666420" y="652780"/>
                    <a:pt x="4665150" y="641350"/>
                  </a:cubicBezTo>
                  <a:lnTo>
                    <a:pt x="4666420" y="641350"/>
                  </a:lnTo>
                  <a:lnTo>
                    <a:pt x="4662610" y="542290"/>
                  </a:lnTo>
                  <a:lnTo>
                    <a:pt x="4663880" y="541020"/>
                  </a:lnTo>
                  <a:lnTo>
                    <a:pt x="4663880" y="537210"/>
                  </a:lnTo>
                  <a:cubicBezTo>
                    <a:pt x="4663880" y="502920"/>
                    <a:pt x="4662610" y="468630"/>
                    <a:pt x="4662610" y="431800"/>
                  </a:cubicBezTo>
                  <a:cubicBezTo>
                    <a:pt x="4660070" y="361950"/>
                    <a:pt x="4658800" y="290830"/>
                    <a:pt x="4665150" y="213360"/>
                  </a:cubicBezTo>
                  <a:lnTo>
                    <a:pt x="4665150" y="207010"/>
                  </a:lnTo>
                  <a:cubicBezTo>
                    <a:pt x="4663880" y="191770"/>
                    <a:pt x="4663880" y="176530"/>
                    <a:pt x="4663880" y="158750"/>
                  </a:cubicBezTo>
                  <a:lnTo>
                    <a:pt x="4663880" y="80010"/>
                  </a:lnTo>
                  <a:lnTo>
                    <a:pt x="4668960" y="59690"/>
                  </a:lnTo>
                  <a:lnTo>
                    <a:pt x="4668960" y="8890"/>
                  </a:lnTo>
                  <a:lnTo>
                    <a:pt x="4662610" y="8890"/>
                  </a:lnTo>
                  <a:cubicBezTo>
                    <a:pt x="4624510" y="8890"/>
                    <a:pt x="4568630" y="7620"/>
                    <a:pt x="4553390" y="7620"/>
                  </a:cubicBezTo>
                  <a:cubicBezTo>
                    <a:pt x="4525450" y="7620"/>
                    <a:pt x="4510210" y="7620"/>
                    <a:pt x="4502590" y="8890"/>
                  </a:cubicBezTo>
                  <a:cubicBezTo>
                    <a:pt x="4469570" y="0"/>
                    <a:pt x="4390830" y="1270"/>
                    <a:pt x="4314630" y="3810"/>
                  </a:cubicBezTo>
                  <a:cubicBezTo>
                    <a:pt x="4276530" y="5080"/>
                    <a:pt x="4239700" y="5080"/>
                    <a:pt x="4214300" y="3810"/>
                  </a:cubicBezTo>
                  <a:lnTo>
                    <a:pt x="4210490" y="3810"/>
                  </a:lnTo>
                  <a:lnTo>
                    <a:pt x="4207950" y="10160"/>
                  </a:lnTo>
                  <a:cubicBezTo>
                    <a:pt x="4157150" y="10160"/>
                    <a:pt x="4107620" y="11430"/>
                    <a:pt x="4042850" y="13970"/>
                  </a:cubicBezTo>
                  <a:lnTo>
                    <a:pt x="4031420" y="13970"/>
                  </a:lnTo>
                  <a:lnTo>
                    <a:pt x="4032690" y="16510"/>
                  </a:lnTo>
                  <a:lnTo>
                    <a:pt x="3999670" y="16510"/>
                  </a:lnTo>
                  <a:lnTo>
                    <a:pt x="3999670" y="21590"/>
                  </a:lnTo>
                  <a:cubicBezTo>
                    <a:pt x="3976810" y="21590"/>
                    <a:pt x="3952680" y="20320"/>
                    <a:pt x="3926010" y="19050"/>
                  </a:cubicBezTo>
                  <a:cubicBezTo>
                    <a:pt x="3903150" y="17780"/>
                    <a:pt x="3880290" y="17780"/>
                    <a:pt x="3857430" y="16510"/>
                  </a:cubicBezTo>
                  <a:lnTo>
                    <a:pt x="3857430" y="15240"/>
                  </a:lnTo>
                  <a:cubicBezTo>
                    <a:pt x="3849810" y="13970"/>
                    <a:pt x="3840920" y="13970"/>
                    <a:pt x="3833300" y="12700"/>
                  </a:cubicBezTo>
                  <a:lnTo>
                    <a:pt x="3832030" y="44450"/>
                  </a:lnTo>
                  <a:lnTo>
                    <a:pt x="3828220" y="44450"/>
                  </a:lnTo>
                  <a:lnTo>
                    <a:pt x="3828220" y="13970"/>
                  </a:lnTo>
                  <a:cubicBezTo>
                    <a:pt x="3753782" y="10160"/>
                    <a:pt x="3665891" y="12700"/>
                    <a:pt x="3580144" y="15240"/>
                  </a:cubicBezTo>
                  <a:cubicBezTo>
                    <a:pt x="3492253" y="17780"/>
                    <a:pt x="3408650" y="20320"/>
                    <a:pt x="3331478" y="16510"/>
                  </a:cubicBezTo>
                  <a:cubicBezTo>
                    <a:pt x="3295035" y="17780"/>
                    <a:pt x="3267167" y="17780"/>
                    <a:pt x="3243587" y="16510"/>
                  </a:cubicBezTo>
                  <a:lnTo>
                    <a:pt x="3243587" y="15240"/>
                  </a:lnTo>
                  <a:lnTo>
                    <a:pt x="3170702" y="12700"/>
                  </a:lnTo>
                  <a:lnTo>
                    <a:pt x="3170702" y="16510"/>
                  </a:lnTo>
                  <a:cubicBezTo>
                    <a:pt x="3147122" y="16510"/>
                    <a:pt x="3121398" y="17780"/>
                    <a:pt x="3093530" y="17780"/>
                  </a:cubicBezTo>
                  <a:lnTo>
                    <a:pt x="3076381" y="12700"/>
                  </a:lnTo>
                  <a:lnTo>
                    <a:pt x="3065662" y="12700"/>
                  </a:lnTo>
                  <a:cubicBezTo>
                    <a:pt x="3037794" y="11430"/>
                    <a:pt x="3024933" y="11430"/>
                    <a:pt x="3020645" y="19050"/>
                  </a:cubicBezTo>
                  <a:lnTo>
                    <a:pt x="3020645" y="21590"/>
                  </a:lnTo>
                  <a:cubicBezTo>
                    <a:pt x="3009927" y="22860"/>
                    <a:pt x="2999208" y="22860"/>
                    <a:pt x="2990634" y="24130"/>
                  </a:cubicBezTo>
                  <a:cubicBezTo>
                    <a:pt x="2969197" y="19050"/>
                    <a:pt x="2941329" y="20320"/>
                    <a:pt x="2909174" y="20320"/>
                  </a:cubicBezTo>
                  <a:cubicBezTo>
                    <a:pt x="2877019" y="21590"/>
                    <a:pt x="2842720" y="21590"/>
                    <a:pt x="2819140" y="16510"/>
                  </a:cubicBezTo>
                  <a:lnTo>
                    <a:pt x="2816996" y="15240"/>
                  </a:lnTo>
                  <a:lnTo>
                    <a:pt x="2812709" y="15240"/>
                  </a:lnTo>
                  <a:cubicBezTo>
                    <a:pt x="2801990" y="16510"/>
                    <a:pt x="2759117" y="17780"/>
                    <a:pt x="2718387" y="19050"/>
                  </a:cubicBezTo>
                  <a:cubicBezTo>
                    <a:pt x="2679801" y="20320"/>
                    <a:pt x="2636927" y="21590"/>
                    <a:pt x="2602629" y="22860"/>
                  </a:cubicBezTo>
                  <a:cubicBezTo>
                    <a:pt x="2596198" y="20320"/>
                    <a:pt x="2583336" y="19050"/>
                    <a:pt x="2568330" y="19050"/>
                  </a:cubicBezTo>
                  <a:cubicBezTo>
                    <a:pt x="2519025" y="20320"/>
                    <a:pt x="2463290" y="21590"/>
                    <a:pt x="2394692" y="21590"/>
                  </a:cubicBezTo>
                  <a:lnTo>
                    <a:pt x="2392549" y="20320"/>
                  </a:lnTo>
                  <a:lnTo>
                    <a:pt x="2381830" y="21590"/>
                  </a:lnTo>
                  <a:cubicBezTo>
                    <a:pt x="2336813" y="21590"/>
                    <a:pt x="2291796" y="20320"/>
                    <a:pt x="2246779" y="20320"/>
                  </a:cubicBezTo>
                  <a:lnTo>
                    <a:pt x="2246779" y="17780"/>
                  </a:lnTo>
                  <a:cubicBezTo>
                    <a:pt x="2233917" y="19050"/>
                    <a:pt x="2221055" y="19050"/>
                    <a:pt x="2210336" y="20320"/>
                  </a:cubicBezTo>
                  <a:lnTo>
                    <a:pt x="2193187" y="20320"/>
                  </a:lnTo>
                  <a:cubicBezTo>
                    <a:pt x="2088147" y="19050"/>
                    <a:pt x="1978820" y="17780"/>
                    <a:pt x="1867348" y="17780"/>
                  </a:cubicBezTo>
                  <a:lnTo>
                    <a:pt x="1863061" y="17780"/>
                  </a:lnTo>
                  <a:lnTo>
                    <a:pt x="1856630" y="22860"/>
                  </a:lnTo>
                  <a:lnTo>
                    <a:pt x="1856630" y="27940"/>
                  </a:lnTo>
                  <a:lnTo>
                    <a:pt x="1852343" y="27940"/>
                  </a:lnTo>
                  <a:lnTo>
                    <a:pt x="1719435" y="16510"/>
                  </a:lnTo>
                  <a:cubicBezTo>
                    <a:pt x="1700142" y="16510"/>
                    <a:pt x="1689424" y="19050"/>
                    <a:pt x="1676561" y="20320"/>
                  </a:cubicBezTo>
                  <a:cubicBezTo>
                    <a:pt x="1657269" y="22860"/>
                    <a:pt x="1640119" y="26670"/>
                    <a:pt x="1584384" y="21590"/>
                  </a:cubicBezTo>
                  <a:lnTo>
                    <a:pt x="1584384" y="24130"/>
                  </a:lnTo>
                  <a:lnTo>
                    <a:pt x="1449332" y="24130"/>
                  </a:lnTo>
                  <a:cubicBezTo>
                    <a:pt x="1292844" y="24130"/>
                    <a:pt x="1112775" y="24130"/>
                    <a:pt x="973437" y="19050"/>
                  </a:cubicBezTo>
                  <a:lnTo>
                    <a:pt x="915557" y="17780"/>
                  </a:lnTo>
                  <a:lnTo>
                    <a:pt x="939138" y="24130"/>
                  </a:lnTo>
                  <a:lnTo>
                    <a:pt x="926276" y="24130"/>
                  </a:lnTo>
                  <a:cubicBezTo>
                    <a:pt x="87054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372"/>
                    <a:pt x="6350" y="868453"/>
                    <a:pt x="6350" y="904009"/>
                  </a:cubicBezTo>
                  <a:lnTo>
                    <a:pt x="10160" y="904009"/>
                  </a:lnTo>
                  <a:lnTo>
                    <a:pt x="10160" y="908050"/>
                  </a:lnTo>
                  <a:lnTo>
                    <a:pt x="19050" y="908858"/>
                  </a:lnTo>
                  <a:lnTo>
                    <a:pt x="19050" y="920172"/>
                  </a:lnTo>
                  <a:lnTo>
                    <a:pt x="12700" y="920172"/>
                  </a:lnTo>
                  <a:lnTo>
                    <a:pt x="16510" y="952496"/>
                  </a:lnTo>
                  <a:lnTo>
                    <a:pt x="16510" y="957344"/>
                  </a:lnTo>
                  <a:cubicBezTo>
                    <a:pt x="13970" y="987244"/>
                    <a:pt x="10160" y="1017952"/>
                    <a:pt x="16510" y="1038963"/>
                  </a:cubicBezTo>
                  <a:cubicBezTo>
                    <a:pt x="16510" y="1040579"/>
                    <a:pt x="16510" y="1041387"/>
                    <a:pt x="15240" y="1042195"/>
                  </a:cubicBezTo>
                  <a:lnTo>
                    <a:pt x="12700" y="1043004"/>
                  </a:lnTo>
                  <a:lnTo>
                    <a:pt x="12700" y="1046236"/>
                  </a:lnTo>
                  <a:cubicBezTo>
                    <a:pt x="13970" y="1054317"/>
                    <a:pt x="13970" y="1066439"/>
                    <a:pt x="15240" y="1079368"/>
                  </a:cubicBezTo>
                  <a:cubicBezTo>
                    <a:pt x="16510" y="1105228"/>
                    <a:pt x="19050" y="1134319"/>
                    <a:pt x="21590" y="1148057"/>
                  </a:cubicBezTo>
                  <a:cubicBezTo>
                    <a:pt x="21590" y="1149673"/>
                    <a:pt x="20320" y="1151290"/>
                    <a:pt x="20320" y="1152098"/>
                  </a:cubicBezTo>
                  <a:cubicBezTo>
                    <a:pt x="20320" y="1152906"/>
                    <a:pt x="19050" y="1153714"/>
                    <a:pt x="19050" y="1154522"/>
                  </a:cubicBezTo>
                  <a:lnTo>
                    <a:pt x="21590" y="1154522"/>
                  </a:lnTo>
                  <a:lnTo>
                    <a:pt x="21590" y="1155330"/>
                  </a:lnTo>
                  <a:cubicBezTo>
                    <a:pt x="15240" y="1173917"/>
                    <a:pt x="17780" y="1212706"/>
                    <a:pt x="20320" y="1247454"/>
                  </a:cubicBezTo>
                  <a:cubicBezTo>
                    <a:pt x="21590" y="1273313"/>
                    <a:pt x="24130" y="1305638"/>
                    <a:pt x="20320" y="1312103"/>
                  </a:cubicBezTo>
                  <a:lnTo>
                    <a:pt x="16510" y="1312103"/>
                  </a:lnTo>
                  <a:lnTo>
                    <a:pt x="17780" y="1374327"/>
                  </a:lnTo>
                  <a:lnTo>
                    <a:pt x="11430" y="1374327"/>
                  </a:lnTo>
                  <a:cubicBezTo>
                    <a:pt x="11430" y="1381600"/>
                    <a:pt x="10160" y="1388064"/>
                    <a:pt x="10160" y="1394529"/>
                  </a:cubicBezTo>
                  <a:lnTo>
                    <a:pt x="8890" y="1393721"/>
                  </a:lnTo>
                  <a:lnTo>
                    <a:pt x="10160" y="1403418"/>
                  </a:lnTo>
                  <a:lnTo>
                    <a:pt x="10160" y="1405843"/>
                  </a:lnTo>
                  <a:lnTo>
                    <a:pt x="13970" y="1466451"/>
                  </a:lnTo>
                  <a:lnTo>
                    <a:pt x="21590" y="1466451"/>
                  </a:lnTo>
                  <a:cubicBezTo>
                    <a:pt x="22860" y="1470491"/>
                    <a:pt x="22860" y="1474532"/>
                    <a:pt x="24130" y="1477764"/>
                  </a:cubicBezTo>
                  <a:lnTo>
                    <a:pt x="22860" y="1476956"/>
                  </a:lnTo>
                  <a:lnTo>
                    <a:pt x="21590" y="1489886"/>
                  </a:lnTo>
                  <a:cubicBezTo>
                    <a:pt x="20320" y="1502815"/>
                    <a:pt x="20320" y="1513321"/>
                    <a:pt x="20320" y="1523018"/>
                  </a:cubicBezTo>
                  <a:cubicBezTo>
                    <a:pt x="17780" y="1527867"/>
                    <a:pt x="15240" y="1532715"/>
                    <a:pt x="13970" y="1538372"/>
                  </a:cubicBezTo>
                  <a:lnTo>
                    <a:pt x="12700" y="1540796"/>
                  </a:lnTo>
                  <a:lnTo>
                    <a:pt x="12700" y="1542412"/>
                  </a:lnTo>
                  <a:cubicBezTo>
                    <a:pt x="13970" y="1543221"/>
                    <a:pt x="15240" y="1546453"/>
                    <a:pt x="16510" y="1560999"/>
                  </a:cubicBezTo>
                  <a:cubicBezTo>
                    <a:pt x="16510" y="1580393"/>
                    <a:pt x="19050" y="1596555"/>
                    <a:pt x="22860" y="1621607"/>
                  </a:cubicBezTo>
                  <a:lnTo>
                    <a:pt x="12700" y="1645042"/>
                  </a:lnTo>
                  <a:cubicBezTo>
                    <a:pt x="8890" y="1653931"/>
                    <a:pt x="8890" y="1656355"/>
                    <a:pt x="8890" y="1660396"/>
                  </a:cubicBezTo>
                  <a:cubicBezTo>
                    <a:pt x="8890" y="1663628"/>
                    <a:pt x="8890" y="1668477"/>
                    <a:pt x="5080" y="1682215"/>
                  </a:cubicBezTo>
                  <a:lnTo>
                    <a:pt x="8890" y="1683023"/>
                  </a:lnTo>
                  <a:cubicBezTo>
                    <a:pt x="10160" y="1687871"/>
                    <a:pt x="10160" y="1706458"/>
                    <a:pt x="10160" y="1718579"/>
                  </a:cubicBezTo>
                  <a:cubicBezTo>
                    <a:pt x="10160" y="1742823"/>
                    <a:pt x="10160" y="1751712"/>
                    <a:pt x="12700" y="1754136"/>
                  </a:cubicBezTo>
                  <a:cubicBezTo>
                    <a:pt x="10160" y="1765449"/>
                    <a:pt x="8890" y="1775955"/>
                    <a:pt x="8890" y="1787268"/>
                  </a:cubicBezTo>
                  <a:cubicBezTo>
                    <a:pt x="7620" y="1800198"/>
                    <a:pt x="7620" y="1813936"/>
                    <a:pt x="2540" y="1830906"/>
                  </a:cubicBezTo>
                  <a:lnTo>
                    <a:pt x="0" y="1840603"/>
                  </a:lnTo>
                  <a:lnTo>
                    <a:pt x="6350" y="1838179"/>
                  </a:lnTo>
                  <a:lnTo>
                    <a:pt x="6350" y="1853533"/>
                  </a:lnTo>
                  <a:cubicBezTo>
                    <a:pt x="6350" y="1854341"/>
                    <a:pt x="7620" y="1856765"/>
                    <a:pt x="8890" y="1859998"/>
                  </a:cubicBezTo>
                  <a:lnTo>
                    <a:pt x="8890" y="1861614"/>
                  </a:lnTo>
                  <a:lnTo>
                    <a:pt x="10160" y="1861614"/>
                  </a:lnTo>
                  <a:cubicBezTo>
                    <a:pt x="11430" y="1864846"/>
                    <a:pt x="15240" y="1864846"/>
                    <a:pt x="16510" y="1864846"/>
                  </a:cubicBezTo>
                  <a:cubicBezTo>
                    <a:pt x="16510" y="1890706"/>
                    <a:pt x="15240" y="1917373"/>
                    <a:pt x="13970" y="1943233"/>
                  </a:cubicBezTo>
                  <a:cubicBezTo>
                    <a:pt x="13970" y="1950505"/>
                    <a:pt x="12700" y="1956970"/>
                    <a:pt x="12700" y="1964243"/>
                  </a:cubicBezTo>
                  <a:lnTo>
                    <a:pt x="8890" y="1964243"/>
                  </a:lnTo>
                  <a:lnTo>
                    <a:pt x="8890" y="1987675"/>
                  </a:lnTo>
                  <a:lnTo>
                    <a:pt x="6350" y="1987675"/>
                  </a:lnTo>
                  <a:lnTo>
                    <a:pt x="6350" y="2018155"/>
                  </a:lnTo>
                  <a:cubicBezTo>
                    <a:pt x="3810" y="2053715"/>
                    <a:pt x="1270" y="2108325"/>
                    <a:pt x="3810" y="2142615"/>
                  </a:cubicBezTo>
                  <a:cubicBezTo>
                    <a:pt x="2540" y="2160395"/>
                    <a:pt x="5080" y="2181985"/>
                    <a:pt x="6350" y="2193415"/>
                  </a:cubicBezTo>
                  <a:lnTo>
                    <a:pt x="5080" y="2193415"/>
                  </a:lnTo>
                  <a:lnTo>
                    <a:pt x="8890" y="2292475"/>
                  </a:lnTo>
                  <a:lnTo>
                    <a:pt x="7620" y="2293745"/>
                  </a:lnTo>
                  <a:lnTo>
                    <a:pt x="7620" y="2297555"/>
                  </a:lnTo>
                  <a:cubicBezTo>
                    <a:pt x="7620" y="2331845"/>
                    <a:pt x="8890" y="2366135"/>
                    <a:pt x="8890" y="2402965"/>
                  </a:cubicBezTo>
                  <a:cubicBezTo>
                    <a:pt x="11430" y="2472815"/>
                    <a:pt x="12700" y="2543935"/>
                    <a:pt x="6350" y="2621405"/>
                  </a:cubicBezTo>
                  <a:lnTo>
                    <a:pt x="6350" y="2627755"/>
                  </a:lnTo>
                  <a:cubicBezTo>
                    <a:pt x="7620" y="2642995"/>
                    <a:pt x="7620" y="2658235"/>
                    <a:pt x="7620" y="2676015"/>
                  </a:cubicBezTo>
                  <a:lnTo>
                    <a:pt x="7620" y="2754755"/>
                  </a:lnTo>
                  <a:lnTo>
                    <a:pt x="2540" y="2775075"/>
                  </a:lnTo>
                  <a:lnTo>
                    <a:pt x="2540" y="2825875"/>
                  </a:lnTo>
                  <a:lnTo>
                    <a:pt x="8890" y="2825875"/>
                  </a:lnTo>
                  <a:cubicBezTo>
                    <a:pt x="46990" y="2825875"/>
                    <a:pt x="102870" y="2827145"/>
                    <a:pt x="118110" y="2827145"/>
                  </a:cubicBezTo>
                  <a:cubicBezTo>
                    <a:pt x="146050" y="2827145"/>
                    <a:pt x="161290" y="2827145"/>
                    <a:pt x="168910" y="2825875"/>
                  </a:cubicBezTo>
                  <a:cubicBezTo>
                    <a:pt x="189230" y="2830955"/>
                    <a:pt x="227330" y="2832225"/>
                    <a:pt x="271780" y="2832225"/>
                  </a:cubicBezTo>
                  <a:cubicBezTo>
                    <a:pt x="298450" y="2832225"/>
                    <a:pt x="327660" y="2832225"/>
                    <a:pt x="356870" y="2830955"/>
                  </a:cubicBezTo>
                  <a:cubicBezTo>
                    <a:pt x="394970" y="2829685"/>
                    <a:pt x="431800" y="2829685"/>
                    <a:pt x="457200" y="2830955"/>
                  </a:cubicBezTo>
                  <a:lnTo>
                    <a:pt x="461010" y="2830955"/>
                  </a:lnTo>
                  <a:lnTo>
                    <a:pt x="463550" y="2824605"/>
                  </a:lnTo>
                  <a:cubicBezTo>
                    <a:pt x="514350" y="2824605"/>
                    <a:pt x="563880" y="2823335"/>
                    <a:pt x="628650" y="2820795"/>
                  </a:cubicBezTo>
                  <a:lnTo>
                    <a:pt x="640080" y="2820795"/>
                  </a:lnTo>
                  <a:lnTo>
                    <a:pt x="638810" y="2818255"/>
                  </a:lnTo>
                  <a:lnTo>
                    <a:pt x="671830" y="2818255"/>
                  </a:lnTo>
                  <a:lnTo>
                    <a:pt x="671830" y="2813175"/>
                  </a:lnTo>
                  <a:cubicBezTo>
                    <a:pt x="694690" y="2813175"/>
                    <a:pt x="718820" y="2814445"/>
                    <a:pt x="745490" y="2815715"/>
                  </a:cubicBezTo>
                  <a:cubicBezTo>
                    <a:pt x="763270" y="2816985"/>
                    <a:pt x="781050" y="2816985"/>
                    <a:pt x="798830" y="2818255"/>
                  </a:cubicBezTo>
                  <a:lnTo>
                    <a:pt x="798830" y="2829685"/>
                  </a:lnTo>
                  <a:lnTo>
                    <a:pt x="969149" y="2829685"/>
                  </a:lnTo>
                  <a:cubicBezTo>
                    <a:pt x="1009879" y="2829685"/>
                    <a:pt x="1048465" y="2828415"/>
                    <a:pt x="1089195" y="2827145"/>
                  </a:cubicBezTo>
                  <a:cubicBezTo>
                    <a:pt x="1177085" y="2824605"/>
                    <a:pt x="1260689" y="2822065"/>
                    <a:pt x="1337861" y="2825875"/>
                  </a:cubicBezTo>
                  <a:cubicBezTo>
                    <a:pt x="1374304" y="2824605"/>
                    <a:pt x="1402171" y="2824605"/>
                    <a:pt x="1425752" y="2825875"/>
                  </a:cubicBezTo>
                  <a:lnTo>
                    <a:pt x="1425752" y="2827145"/>
                  </a:lnTo>
                  <a:lnTo>
                    <a:pt x="1440757" y="2827145"/>
                  </a:lnTo>
                  <a:lnTo>
                    <a:pt x="1496493" y="2829685"/>
                  </a:lnTo>
                  <a:lnTo>
                    <a:pt x="1496493" y="2825875"/>
                  </a:lnTo>
                  <a:cubicBezTo>
                    <a:pt x="1520073" y="2825875"/>
                    <a:pt x="1545797" y="2824605"/>
                    <a:pt x="1573665" y="2824605"/>
                  </a:cubicBezTo>
                  <a:lnTo>
                    <a:pt x="1592958" y="2830955"/>
                  </a:lnTo>
                  <a:lnTo>
                    <a:pt x="1605820" y="2830955"/>
                  </a:lnTo>
                  <a:cubicBezTo>
                    <a:pt x="1633688" y="2832225"/>
                    <a:pt x="1646550" y="2832225"/>
                    <a:pt x="1650837" y="2824605"/>
                  </a:cubicBezTo>
                  <a:lnTo>
                    <a:pt x="1650837" y="2822065"/>
                  </a:lnTo>
                  <a:cubicBezTo>
                    <a:pt x="1661556" y="2820795"/>
                    <a:pt x="1672274" y="2820795"/>
                    <a:pt x="1680849" y="2819525"/>
                  </a:cubicBezTo>
                  <a:cubicBezTo>
                    <a:pt x="1702285" y="2824605"/>
                    <a:pt x="1730153" y="2823335"/>
                    <a:pt x="1762309" y="2823335"/>
                  </a:cubicBezTo>
                  <a:cubicBezTo>
                    <a:pt x="1794464" y="2822065"/>
                    <a:pt x="1828762" y="2822065"/>
                    <a:pt x="1852343" y="2827145"/>
                  </a:cubicBezTo>
                  <a:lnTo>
                    <a:pt x="1854486" y="2828415"/>
                  </a:lnTo>
                  <a:lnTo>
                    <a:pt x="1858774" y="2828415"/>
                  </a:lnTo>
                  <a:cubicBezTo>
                    <a:pt x="1869492" y="2827145"/>
                    <a:pt x="1912366" y="2825875"/>
                    <a:pt x="1953096" y="2824605"/>
                  </a:cubicBezTo>
                  <a:cubicBezTo>
                    <a:pt x="1991682" y="2823335"/>
                    <a:pt x="2034555" y="2822065"/>
                    <a:pt x="2068854" y="2820795"/>
                  </a:cubicBezTo>
                  <a:cubicBezTo>
                    <a:pt x="2075285" y="2823335"/>
                    <a:pt x="2090291" y="2824605"/>
                    <a:pt x="2103153" y="2824605"/>
                  </a:cubicBezTo>
                  <a:cubicBezTo>
                    <a:pt x="2152457" y="2823335"/>
                    <a:pt x="2208193" y="2822065"/>
                    <a:pt x="2276790" y="2822065"/>
                  </a:cubicBezTo>
                  <a:lnTo>
                    <a:pt x="2278934" y="2823335"/>
                  </a:lnTo>
                  <a:lnTo>
                    <a:pt x="2289652" y="2822065"/>
                  </a:lnTo>
                  <a:cubicBezTo>
                    <a:pt x="2334669" y="2822065"/>
                    <a:pt x="2379687" y="2823335"/>
                    <a:pt x="2424704" y="2823335"/>
                  </a:cubicBezTo>
                  <a:lnTo>
                    <a:pt x="2424704" y="2825875"/>
                  </a:lnTo>
                  <a:lnTo>
                    <a:pt x="2461146" y="2823335"/>
                  </a:lnTo>
                  <a:lnTo>
                    <a:pt x="2478295" y="2823335"/>
                  </a:lnTo>
                  <a:cubicBezTo>
                    <a:pt x="2583336" y="2824605"/>
                    <a:pt x="2692663" y="2825875"/>
                    <a:pt x="2804134" y="2825875"/>
                  </a:cubicBezTo>
                  <a:lnTo>
                    <a:pt x="2808421" y="2825875"/>
                  </a:lnTo>
                  <a:lnTo>
                    <a:pt x="2814852" y="2820795"/>
                  </a:lnTo>
                  <a:lnTo>
                    <a:pt x="2814852" y="2815715"/>
                  </a:lnTo>
                  <a:lnTo>
                    <a:pt x="2819140" y="2815715"/>
                  </a:lnTo>
                  <a:lnTo>
                    <a:pt x="2952048" y="2827145"/>
                  </a:lnTo>
                  <a:cubicBezTo>
                    <a:pt x="2971340" y="2827145"/>
                    <a:pt x="2982059" y="2824605"/>
                    <a:pt x="2994921" y="2823335"/>
                  </a:cubicBezTo>
                  <a:cubicBezTo>
                    <a:pt x="3014214" y="2820795"/>
                    <a:pt x="3031363" y="2816985"/>
                    <a:pt x="3087099" y="2822065"/>
                  </a:cubicBezTo>
                  <a:lnTo>
                    <a:pt x="3087099" y="2819525"/>
                  </a:lnTo>
                  <a:lnTo>
                    <a:pt x="3220007" y="2819525"/>
                  </a:lnTo>
                  <a:cubicBezTo>
                    <a:pt x="3376495" y="2819525"/>
                    <a:pt x="3556564" y="2819525"/>
                    <a:pt x="3695902" y="2824605"/>
                  </a:cubicBezTo>
                  <a:lnTo>
                    <a:pt x="3753781" y="2825875"/>
                  </a:lnTo>
                  <a:lnTo>
                    <a:pt x="3730201" y="2819525"/>
                  </a:lnTo>
                  <a:lnTo>
                    <a:pt x="3743063" y="2819525"/>
                  </a:lnTo>
                  <a:cubicBezTo>
                    <a:pt x="3796655" y="2822065"/>
                    <a:pt x="3820600" y="2823335"/>
                    <a:pt x="3828220" y="2819525"/>
                  </a:cubicBezTo>
                  <a:lnTo>
                    <a:pt x="3828220" y="2820795"/>
                  </a:lnTo>
                  <a:cubicBezTo>
                    <a:pt x="3829490" y="2820795"/>
                    <a:pt x="3829490" y="2820795"/>
                    <a:pt x="3830760" y="2819525"/>
                  </a:cubicBezTo>
                  <a:cubicBezTo>
                    <a:pt x="3832030" y="2819525"/>
                    <a:pt x="3833300" y="2820795"/>
                    <a:pt x="3835840" y="2820795"/>
                  </a:cubicBezTo>
                  <a:lnTo>
                    <a:pt x="3835840" y="2827145"/>
                  </a:lnTo>
                  <a:cubicBezTo>
                    <a:pt x="3871400" y="2825875"/>
                    <a:pt x="3900610" y="2825875"/>
                    <a:pt x="3926010" y="2827145"/>
                  </a:cubicBezTo>
                  <a:cubicBezTo>
                    <a:pt x="3955220" y="2828415"/>
                    <a:pt x="3981890" y="2828415"/>
                    <a:pt x="4009830" y="2825875"/>
                  </a:cubicBezTo>
                  <a:cubicBezTo>
                    <a:pt x="4011100" y="2827145"/>
                    <a:pt x="4012370" y="2829685"/>
                    <a:pt x="4016180" y="2830955"/>
                  </a:cubicBezTo>
                  <a:lnTo>
                    <a:pt x="4018720" y="2830955"/>
                  </a:lnTo>
                  <a:cubicBezTo>
                    <a:pt x="4022530" y="2830955"/>
                    <a:pt x="4025070" y="2829685"/>
                    <a:pt x="4027610" y="2829685"/>
                  </a:cubicBezTo>
                  <a:lnTo>
                    <a:pt x="4027610" y="2834765"/>
                  </a:lnTo>
                  <a:cubicBezTo>
                    <a:pt x="4096190" y="2834765"/>
                    <a:pt x="4117780" y="2827145"/>
                    <a:pt x="4127940" y="2820795"/>
                  </a:cubicBezTo>
                  <a:cubicBezTo>
                    <a:pt x="4182550" y="2822065"/>
                    <a:pt x="4230810" y="2824605"/>
                    <a:pt x="4277800" y="2828415"/>
                  </a:cubicBezTo>
                  <a:lnTo>
                    <a:pt x="4277800" y="2823335"/>
                  </a:lnTo>
                  <a:lnTo>
                    <a:pt x="4295580" y="2823335"/>
                  </a:lnTo>
                  <a:lnTo>
                    <a:pt x="4295580" y="2819525"/>
                  </a:lnTo>
                  <a:lnTo>
                    <a:pt x="4370510" y="2819525"/>
                  </a:lnTo>
                  <a:lnTo>
                    <a:pt x="4417500" y="2822065"/>
                  </a:lnTo>
                  <a:lnTo>
                    <a:pt x="4418770" y="2822065"/>
                  </a:lnTo>
                  <a:cubicBezTo>
                    <a:pt x="4428930" y="2818255"/>
                    <a:pt x="4463220" y="2818255"/>
                    <a:pt x="4494970" y="2818255"/>
                  </a:cubicBezTo>
                  <a:cubicBezTo>
                    <a:pt x="4522910" y="2818255"/>
                    <a:pt x="4548310" y="2818255"/>
                    <a:pt x="4559740" y="2815715"/>
                  </a:cubicBezTo>
                  <a:lnTo>
                    <a:pt x="4623240" y="2815715"/>
                  </a:lnTo>
                  <a:lnTo>
                    <a:pt x="4623240" y="2809365"/>
                  </a:lnTo>
                  <a:lnTo>
                    <a:pt x="4639750" y="2809365"/>
                  </a:lnTo>
                  <a:lnTo>
                    <a:pt x="4639750" y="2803015"/>
                  </a:lnTo>
                  <a:cubicBezTo>
                    <a:pt x="4639750" y="2792855"/>
                    <a:pt x="4639750" y="2781425"/>
                    <a:pt x="4641020" y="2768725"/>
                  </a:cubicBezTo>
                  <a:lnTo>
                    <a:pt x="4641020" y="2756025"/>
                  </a:lnTo>
                  <a:cubicBezTo>
                    <a:pt x="4641020" y="2745865"/>
                    <a:pt x="4641020" y="2738245"/>
                    <a:pt x="4642290" y="2729355"/>
                  </a:cubicBezTo>
                  <a:lnTo>
                    <a:pt x="4643560" y="2712845"/>
                  </a:lnTo>
                  <a:cubicBezTo>
                    <a:pt x="4647370" y="2649345"/>
                    <a:pt x="4646100" y="2635375"/>
                    <a:pt x="4646100" y="2621405"/>
                  </a:cubicBezTo>
                  <a:cubicBezTo>
                    <a:pt x="4644830" y="2607435"/>
                    <a:pt x="4644830" y="2594735"/>
                    <a:pt x="4648640" y="2532505"/>
                  </a:cubicBezTo>
                  <a:lnTo>
                    <a:pt x="4649910" y="2514725"/>
                  </a:lnTo>
                  <a:lnTo>
                    <a:pt x="4638480" y="2527425"/>
                  </a:lnTo>
                  <a:cubicBezTo>
                    <a:pt x="4637210" y="2514725"/>
                    <a:pt x="4639750" y="2486785"/>
                    <a:pt x="4641020" y="2465195"/>
                  </a:cubicBezTo>
                  <a:cubicBezTo>
                    <a:pt x="4643560" y="2432175"/>
                    <a:pt x="4647370" y="2394075"/>
                    <a:pt x="4644830" y="2359785"/>
                  </a:cubicBezTo>
                  <a:lnTo>
                    <a:pt x="4653720" y="2387725"/>
                  </a:lnTo>
                  <a:lnTo>
                    <a:pt x="4652450" y="2340735"/>
                  </a:lnTo>
                  <a:cubicBezTo>
                    <a:pt x="4652450" y="2325495"/>
                    <a:pt x="4651180" y="2308985"/>
                    <a:pt x="4651180" y="2292475"/>
                  </a:cubicBezTo>
                  <a:cubicBezTo>
                    <a:pt x="4653720" y="2279775"/>
                    <a:pt x="4656260" y="2267075"/>
                    <a:pt x="4657530" y="2256915"/>
                  </a:cubicBezTo>
                  <a:lnTo>
                    <a:pt x="4662610" y="2256915"/>
                  </a:lnTo>
                  <a:cubicBezTo>
                    <a:pt x="4666420" y="2204845"/>
                    <a:pt x="4665150" y="2201035"/>
                    <a:pt x="4661340" y="2197225"/>
                  </a:cubicBezTo>
                  <a:cubicBezTo>
                    <a:pt x="4660070" y="2195955"/>
                    <a:pt x="4657530" y="2194685"/>
                    <a:pt x="4656260" y="2194685"/>
                  </a:cubicBezTo>
                  <a:cubicBezTo>
                    <a:pt x="4654990" y="2192145"/>
                    <a:pt x="4653720" y="2185795"/>
                    <a:pt x="4653720" y="2169285"/>
                  </a:cubicBezTo>
                  <a:cubicBezTo>
                    <a:pt x="4654990" y="2169285"/>
                    <a:pt x="4656260" y="2169285"/>
                    <a:pt x="4658800" y="2168015"/>
                  </a:cubicBezTo>
                  <a:cubicBezTo>
                    <a:pt x="4663880" y="2165475"/>
                    <a:pt x="4665150" y="2159125"/>
                    <a:pt x="4665150" y="2132455"/>
                  </a:cubicBezTo>
                  <a:cubicBezTo>
                    <a:pt x="4666420" y="2122295"/>
                    <a:pt x="4665150" y="2096895"/>
                    <a:pt x="4662610" y="2065145"/>
                  </a:cubicBezTo>
                  <a:cubicBezTo>
                    <a:pt x="4661340" y="2044825"/>
                    <a:pt x="4660070" y="2021965"/>
                    <a:pt x="4658800" y="1999105"/>
                  </a:cubicBezTo>
                  <a:lnTo>
                    <a:pt x="4658800" y="1976245"/>
                  </a:lnTo>
                  <a:cubicBezTo>
                    <a:pt x="4663880" y="1972324"/>
                    <a:pt x="4665150" y="1961819"/>
                    <a:pt x="4663880" y="1931111"/>
                  </a:cubicBezTo>
                  <a:lnTo>
                    <a:pt x="4660070" y="1931111"/>
                  </a:lnTo>
                  <a:lnTo>
                    <a:pt x="4660070" y="1927071"/>
                  </a:lnTo>
                  <a:lnTo>
                    <a:pt x="4651180" y="1926262"/>
                  </a:lnTo>
                  <a:lnTo>
                    <a:pt x="4651180" y="1914949"/>
                  </a:lnTo>
                  <a:lnTo>
                    <a:pt x="4657530" y="1914949"/>
                  </a:lnTo>
                  <a:lnTo>
                    <a:pt x="4653720" y="1882625"/>
                  </a:lnTo>
                  <a:lnTo>
                    <a:pt x="4653720" y="1877776"/>
                  </a:lnTo>
                  <a:cubicBezTo>
                    <a:pt x="4656260" y="1847876"/>
                    <a:pt x="4660070" y="1817168"/>
                    <a:pt x="4653720" y="1796157"/>
                  </a:cubicBezTo>
                  <a:cubicBezTo>
                    <a:pt x="4653720" y="1794541"/>
                    <a:pt x="4653720" y="1793733"/>
                    <a:pt x="4654990" y="1792925"/>
                  </a:cubicBezTo>
                  <a:lnTo>
                    <a:pt x="4657530" y="1792117"/>
                  </a:lnTo>
                  <a:lnTo>
                    <a:pt x="4657530" y="1788884"/>
                  </a:lnTo>
                  <a:cubicBezTo>
                    <a:pt x="4656260" y="1780803"/>
                    <a:pt x="4656260" y="1768682"/>
                    <a:pt x="4654990" y="1755752"/>
                  </a:cubicBezTo>
                  <a:cubicBezTo>
                    <a:pt x="4653720" y="1729893"/>
                    <a:pt x="4651180" y="1700801"/>
                    <a:pt x="4648640" y="1687063"/>
                  </a:cubicBezTo>
                  <a:cubicBezTo>
                    <a:pt x="4648640" y="1685447"/>
                    <a:pt x="4649910" y="1683831"/>
                    <a:pt x="4649910" y="1683023"/>
                  </a:cubicBezTo>
                  <a:cubicBezTo>
                    <a:pt x="4649910" y="1682215"/>
                    <a:pt x="4649910" y="1681407"/>
                    <a:pt x="4651180" y="1681407"/>
                  </a:cubicBezTo>
                  <a:lnTo>
                    <a:pt x="4646100" y="1679790"/>
                  </a:lnTo>
                  <a:lnTo>
                    <a:pt x="4652450" y="1680598"/>
                  </a:lnTo>
                  <a:lnTo>
                    <a:pt x="4653720" y="1679790"/>
                  </a:lnTo>
                  <a:lnTo>
                    <a:pt x="4653720" y="1678982"/>
                  </a:lnTo>
                  <a:cubicBezTo>
                    <a:pt x="4660070" y="1660396"/>
                    <a:pt x="4657530" y="1621607"/>
                    <a:pt x="4654990" y="1586858"/>
                  </a:cubicBezTo>
                  <a:cubicBezTo>
                    <a:pt x="4653720" y="1560999"/>
                    <a:pt x="4651180" y="1528675"/>
                    <a:pt x="4654990" y="1522210"/>
                  </a:cubicBezTo>
                  <a:lnTo>
                    <a:pt x="4658800" y="1522210"/>
                  </a:lnTo>
                  <a:lnTo>
                    <a:pt x="4657530" y="1459986"/>
                  </a:lnTo>
                  <a:lnTo>
                    <a:pt x="4663880" y="1459986"/>
                  </a:lnTo>
                  <a:cubicBezTo>
                    <a:pt x="4663880" y="1453521"/>
                    <a:pt x="4665150" y="1446248"/>
                    <a:pt x="4665150" y="1439783"/>
                  </a:cubicBezTo>
                  <a:lnTo>
                    <a:pt x="4666420" y="1441399"/>
                  </a:lnTo>
                  <a:lnTo>
                    <a:pt x="4665150" y="1430894"/>
                  </a:lnTo>
                  <a:lnTo>
                    <a:pt x="4665150" y="1429278"/>
                  </a:lnTo>
                  <a:lnTo>
                    <a:pt x="4661340" y="1368670"/>
                  </a:lnTo>
                  <a:lnTo>
                    <a:pt x="4653720" y="1368670"/>
                  </a:lnTo>
                  <a:cubicBezTo>
                    <a:pt x="4652450" y="1364629"/>
                    <a:pt x="4652450" y="1360589"/>
                    <a:pt x="4651180" y="1357356"/>
                  </a:cubicBezTo>
                  <a:lnTo>
                    <a:pt x="4652450" y="1358165"/>
                  </a:lnTo>
                  <a:lnTo>
                    <a:pt x="4653720" y="1345235"/>
                  </a:lnTo>
                  <a:cubicBezTo>
                    <a:pt x="4654990" y="1332305"/>
                    <a:pt x="4654990" y="1321800"/>
                    <a:pt x="4654990" y="1312103"/>
                  </a:cubicBezTo>
                  <a:cubicBezTo>
                    <a:pt x="4657530" y="1307254"/>
                    <a:pt x="4660070" y="1302405"/>
                    <a:pt x="4661340" y="1296749"/>
                  </a:cubicBezTo>
                  <a:lnTo>
                    <a:pt x="4662610" y="1294324"/>
                  </a:lnTo>
                  <a:lnTo>
                    <a:pt x="4658800" y="1292708"/>
                  </a:lnTo>
                  <a:cubicBezTo>
                    <a:pt x="4658800" y="1291900"/>
                    <a:pt x="4656260" y="1288668"/>
                    <a:pt x="4654990" y="1274122"/>
                  </a:cubicBezTo>
                  <a:cubicBezTo>
                    <a:pt x="4654990" y="1254727"/>
                    <a:pt x="4652450" y="1239373"/>
                    <a:pt x="4648640" y="1213514"/>
                  </a:cubicBezTo>
                  <a:lnTo>
                    <a:pt x="4658800" y="1190079"/>
                  </a:lnTo>
                  <a:cubicBezTo>
                    <a:pt x="4662610" y="1181190"/>
                    <a:pt x="4662610" y="1178765"/>
                    <a:pt x="4662610" y="1174725"/>
                  </a:cubicBezTo>
                  <a:cubicBezTo>
                    <a:pt x="4662610" y="1171492"/>
                    <a:pt x="4662610" y="1166644"/>
                    <a:pt x="4666420" y="1152906"/>
                  </a:cubicBezTo>
                  <a:lnTo>
                    <a:pt x="4662610" y="1152098"/>
                  </a:lnTo>
                  <a:cubicBezTo>
                    <a:pt x="4661340" y="1147249"/>
                    <a:pt x="4661340" y="1128663"/>
                    <a:pt x="4661340" y="1116541"/>
                  </a:cubicBezTo>
                  <a:cubicBezTo>
                    <a:pt x="4661340" y="1092298"/>
                    <a:pt x="4661340" y="1083409"/>
                    <a:pt x="4658800" y="1080985"/>
                  </a:cubicBezTo>
                  <a:cubicBezTo>
                    <a:pt x="4661340" y="1069671"/>
                    <a:pt x="4662610" y="1059166"/>
                    <a:pt x="4662610" y="1047852"/>
                  </a:cubicBezTo>
                  <a:cubicBezTo>
                    <a:pt x="4662610" y="1034923"/>
                    <a:pt x="4662610" y="1021185"/>
                    <a:pt x="4667690" y="1004215"/>
                  </a:cubicBezTo>
                  <a:close/>
                  <a:moveTo>
                    <a:pt x="27940" y="495300"/>
                  </a:moveTo>
                  <a:lnTo>
                    <a:pt x="27940" y="488950"/>
                  </a:lnTo>
                  <a:lnTo>
                    <a:pt x="29210" y="488950"/>
                  </a:lnTo>
                  <a:cubicBezTo>
                    <a:pt x="27940" y="491490"/>
                    <a:pt x="27940" y="492760"/>
                    <a:pt x="27940" y="495300"/>
                  </a:cubicBezTo>
                  <a:close/>
                  <a:moveTo>
                    <a:pt x="38100" y="2217545"/>
                  </a:moveTo>
                  <a:cubicBezTo>
                    <a:pt x="38100" y="2213735"/>
                    <a:pt x="36830" y="2211195"/>
                    <a:pt x="36830" y="2208655"/>
                  </a:cubicBezTo>
                  <a:lnTo>
                    <a:pt x="38100" y="2208655"/>
                  </a:lnTo>
                  <a:lnTo>
                    <a:pt x="38100" y="2217545"/>
                  </a:lnTo>
                  <a:close/>
                  <a:moveTo>
                    <a:pt x="4592760" y="546100"/>
                  </a:moveTo>
                  <a:lnTo>
                    <a:pt x="4594030" y="577850"/>
                  </a:lnTo>
                  <a:lnTo>
                    <a:pt x="4585140" y="563880"/>
                  </a:lnTo>
                  <a:lnTo>
                    <a:pt x="4587680" y="591820"/>
                  </a:lnTo>
                  <a:cubicBezTo>
                    <a:pt x="4592760" y="647700"/>
                    <a:pt x="4591490" y="669290"/>
                    <a:pt x="4590220" y="718820"/>
                  </a:cubicBezTo>
                  <a:lnTo>
                    <a:pt x="4588950" y="741680"/>
                  </a:lnTo>
                  <a:lnTo>
                    <a:pt x="4586410" y="762000"/>
                  </a:lnTo>
                  <a:cubicBezTo>
                    <a:pt x="4583870" y="786130"/>
                    <a:pt x="4583870" y="817880"/>
                    <a:pt x="4585140" y="843280"/>
                  </a:cubicBezTo>
                  <a:lnTo>
                    <a:pt x="4581330" y="843280"/>
                  </a:lnTo>
                  <a:lnTo>
                    <a:pt x="4581330" y="875726"/>
                  </a:lnTo>
                  <a:lnTo>
                    <a:pt x="4585140" y="875726"/>
                  </a:lnTo>
                  <a:lnTo>
                    <a:pt x="4590220" y="920980"/>
                  </a:lnTo>
                  <a:lnTo>
                    <a:pt x="4585140" y="920980"/>
                  </a:lnTo>
                  <a:cubicBezTo>
                    <a:pt x="4585140" y="925020"/>
                    <a:pt x="4585140" y="928253"/>
                    <a:pt x="4586410" y="932293"/>
                  </a:cubicBezTo>
                  <a:lnTo>
                    <a:pt x="4577520" y="932293"/>
                  </a:lnTo>
                  <a:lnTo>
                    <a:pt x="4577520" y="933909"/>
                  </a:lnTo>
                  <a:lnTo>
                    <a:pt x="4582600" y="998558"/>
                  </a:lnTo>
                  <a:cubicBezTo>
                    <a:pt x="4581330" y="1000982"/>
                    <a:pt x="4581330" y="1005023"/>
                    <a:pt x="4580060" y="1010679"/>
                  </a:cubicBezTo>
                  <a:cubicBezTo>
                    <a:pt x="4578790" y="1015528"/>
                    <a:pt x="4577520" y="1022801"/>
                    <a:pt x="4576250" y="1024417"/>
                  </a:cubicBezTo>
                  <a:lnTo>
                    <a:pt x="4574980" y="1024417"/>
                  </a:lnTo>
                  <a:cubicBezTo>
                    <a:pt x="4573710" y="1042195"/>
                    <a:pt x="4574980" y="1063206"/>
                    <a:pt x="4577520" y="1085833"/>
                  </a:cubicBezTo>
                  <a:cubicBezTo>
                    <a:pt x="4580060" y="1111692"/>
                    <a:pt x="4582600" y="1139168"/>
                    <a:pt x="4580060" y="1165027"/>
                  </a:cubicBezTo>
                  <a:lnTo>
                    <a:pt x="4580060" y="1166644"/>
                  </a:lnTo>
                  <a:cubicBezTo>
                    <a:pt x="4581330" y="1169068"/>
                    <a:pt x="4581330" y="1175533"/>
                    <a:pt x="4582600" y="1183614"/>
                  </a:cubicBezTo>
                  <a:cubicBezTo>
                    <a:pt x="4582600" y="1196543"/>
                    <a:pt x="4581330" y="1208665"/>
                    <a:pt x="4581330" y="1221595"/>
                  </a:cubicBezTo>
                  <a:cubicBezTo>
                    <a:pt x="4580060" y="1253111"/>
                    <a:pt x="4577520" y="1286243"/>
                    <a:pt x="4582600" y="1325840"/>
                  </a:cubicBezTo>
                  <a:lnTo>
                    <a:pt x="4573710" y="1357356"/>
                  </a:lnTo>
                  <a:lnTo>
                    <a:pt x="4573710" y="1358164"/>
                  </a:lnTo>
                  <a:cubicBezTo>
                    <a:pt x="4573710" y="1370286"/>
                    <a:pt x="4574980" y="1374327"/>
                    <a:pt x="4581330" y="1375135"/>
                  </a:cubicBezTo>
                  <a:cubicBezTo>
                    <a:pt x="4583870" y="1375135"/>
                    <a:pt x="4585140" y="1375135"/>
                    <a:pt x="4587680" y="1373519"/>
                  </a:cubicBezTo>
                  <a:cubicBezTo>
                    <a:pt x="4587680" y="1377559"/>
                    <a:pt x="4587680" y="1381600"/>
                    <a:pt x="4588950" y="1388064"/>
                  </a:cubicBezTo>
                  <a:cubicBezTo>
                    <a:pt x="4590220" y="1405035"/>
                    <a:pt x="4588950" y="1411499"/>
                    <a:pt x="4588950" y="1414732"/>
                  </a:cubicBezTo>
                  <a:cubicBezTo>
                    <a:pt x="4587680" y="1414732"/>
                    <a:pt x="4586410" y="1414732"/>
                    <a:pt x="4583870" y="1415540"/>
                  </a:cubicBezTo>
                  <a:cubicBezTo>
                    <a:pt x="4580060" y="1417156"/>
                    <a:pt x="4578790" y="1420389"/>
                    <a:pt x="4578790" y="1424429"/>
                  </a:cubicBezTo>
                  <a:lnTo>
                    <a:pt x="4580060" y="1430086"/>
                  </a:lnTo>
                  <a:cubicBezTo>
                    <a:pt x="4583870" y="1447864"/>
                    <a:pt x="4587680" y="1471299"/>
                    <a:pt x="4587680" y="1497967"/>
                  </a:cubicBezTo>
                  <a:lnTo>
                    <a:pt x="4586410" y="1497967"/>
                  </a:lnTo>
                  <a:lnTo>
                    <a:pt x="4586410" y="1493926"/>
                  </a:lnTo>
                  <a:cubicBezTo>
                    <a:pt x="4585140" y="1476956"/>
                    <a:pt x="4583870" y="1475340"/>
                    <a:pt x="4577520" y="1475340"/>
                  </a:cubicBezTo>
                  <a:cubicBezTo>
                    <a:pt x="4569900" y="1475340"/>
                    <a:pt x="4569900" y="1478572"/>
                    <a:pt x="4567360" y="1493118"/>
                  </a:cubicBezTo>
                  <a:lnTo>
                    <a:pt x="4566090" y="1495542"/>
                  </a:lnTo>
                  <a:lnTo>
                    <a:pt x="4569900" y="1497159"/>
                  </a:lnTo>
                  <a:cubicBezTo>
                    <a:pt x="4576250" y="1502007"/>
                    <a:pt x="4576250" y="1538372"/>
                    <a:pt x="4576250" y="1565847"/>
                  </a:cubicBezTo>
                  <a:cubicBezTo>
                    <a:pt x="4576250" y="1613526"/>
                    <a:pt x="4578790" y="1632920"/>
                    <a:pt x="4585140" y="1638577"/>
                  </a:cubicBezTo>
                  <a:lnTo>
                    <a:pt x="4583870" y="1645850"/>
                  </a:lnTo>
                  <a:lnTo>
                    <a:pt x="4581330" y="1645850"/>
                  </a:lnTo>
                  <a:cubicBezTo>
                    <a:pt x="4577520" y="1669285"/>
                    <a:pt x="4580060" y="1678174"/>
                    <a:pt x="4583870" y="1688680"/>
                  </a:cubicBezTo>
                  <a:cubicBezTo>
                    <a:pt x="4587680" y="1698377"/>
                    <a:pt x="4591490" y="1709690"/>
                    <a:pt x="4590220" y="1738782"/>
                  </a:cubicBezTo>
                  <a:cubicBezTo>
                    <a:pt x="4588950" y="1749287"/>
                    <a:pt x="4588950" y="1756560"/>
                    <a:pt x="4587680" y="1759793"/>
                  </a:cubicBezTo>
                  <a:lnTo>
                    <a:pt x="4583870" y="1759793"/>
                  </a:lnTo>
                  <a:lnTo>
                    <a:pt x="4587680" y="1805047"/>
                  </a:lnTo>
                  <a:lnTo>
                    <a:pt x="4587680" y="1807471"/>
                  </a:lnTo>
                  <a:lnTo>
                    <a:pt x="4585140" y="1807471"/>
                  </a:lnTo>
                  <a:lnTo>
                    <a:pt x="4586410" y="1856765"/>
                  </a:lnTo>
                  <a:lnTo>
                    <a:pt x="4581330" y="1851109"/>
                  </a:lnTo>
                  <a:lnTo>
                    <a:pt x="4586410" y="1871311"/>
                  </a:lnTo>
                  <a:cubicBezTo>
                    <a:pt x="4587680" y="1876968"/>
                    <a:pt x="4590220" y="1886665"/>
                    <a:pt x="4591490" y="1895554"/>
                  </a:cubicBezTo>
                  <a:lnTo>
                    <a:pt x="4587680" y="1904443"/>
                  </a:lnTo>
                  <a:cubicBezTo>
                    <a:pt x="4578790" y="1923030"/>
                    <a:pt x="4580060" y="1931919"/>
                    <a:pt x="4581330" y="1945657"/>
                  </a:cubicBezTo>
                  <a:cubicBezTo>
                    <a:pt x="4582600" y="1951313"/>
                    <a:pt x="4582600" y="1957778"/>
                    <a:pt x="4583870" y="1966668"/>
                  </a:cubicBezTo>
                  <a:lnTo>
                    <a:pt x="4578790" y="1978785"/>
                  </a:lnTo>
                  <a:cubicBezTo>
                    <a:pt x="4577520" y="1982595"/>
                    <a:pt x="4577520" y="1985135"/>
                    <a:pt x="4576250" y="1988945"/>
                  </a:cubicBezTo>
                  <a:lnTo>
                    <a:pt x="4583870" y="1988945"/>
                  </a:lnTo>
                  <a:lnTo>
                    <a:pt x="4583870" y="1999105"/>
                  </a:lnTo>
                  <a:lnTo>
                    <a:pt x="4578790" y="1999105"/>
                  </a:lnTo>
                  <a:cubicBezTo>
                    <a:pt x="4576250" y="2011805"/>
                    <a:pt x="4574980" y="2033395"/>
                    <a:pt x="4573710" y="2061335"/>
                  </a:cubicBezTo>
                  <a:cubicBezTo>
                    <a:pt x="4572440" y="2081655"/>
                    <a:pt x="4572440" y="2103245"/>
                    <a:pt x="4569900" y="2128645"/>
                  </a:cubicBezTo>
                  <a:lnTo>
                    <a:pt x="4582600" y="2129915"/>
                  </a:lnTo>
                  <a:cubicBezTo>
                    <a:pt x="4583870" y="2127375"/>
                    <a:pt x="4583870" y="2121025"/>
                    <a:pt x="4585140" y="2114675"/>
                  </a:cubicBezTo>
                  <a:lnTo>
                    <a:pt x="4588950" y="2114675"/>
                  </a:lnTo>
                  <a:cubicBezTo>
                    <a:pt x="4588950" y="2122295"/>
                    <a:pt x="4590220" y="2131185"/>
                    <a:pt x="4591490" y="2140075"/>
                  </a:cubicBezTo>
                  <a:cubicBezTo>
                    <a:pt x="4586410" y="2146425"/>
                    <a:pt x="4586410" y="2164205"/>
                    <a:pt x="4587680" y="2202305"/>
                  </a:cubicBezTo>
                  <a:lnTo>
                    <a:pt x="4587680" y="2212465"/>
                  </a:lnTo>
                  <a:lnTo>
                    <a:pt x="4578790" y="2209925"/>
                  </a:lnTo>
                  <a:lnTo>
                    <a:pt x="4578790" y="2220085"/>
                  </a:lnTo>
                  <a:cubicBezTo>
                    <a:pt x="4580060" y="2250565"/>
                    <a:pt x="4582600" y="2259455"/>
                    <a:pt x="4585140" y="2270885"/>
                  </a:cubicBezTo>
                  <a:cubicBezTo>
                    <a:pt x="4586410" y="2275965"/>
                    <a:pt x="4587680" y="2282315"/>
                    <a:pt x="4588950" y="2291205"/>
                  </a:cubicBezTo>
                  <a:cubicBezTo>
                    <a:pt x="4587680" y="2338195"/>
                    <a:pt x="4582600" y="2350895"/>
                    <a:pt x="4577520" y="2361055"/>
                  </a:cubicBezTo>
                  <a:lnTo>
                    <a:pt x="4576250" y="2363595"/>
                  </a:lnTo>
                  <a:lnTo>
                    <a:pt x="4576250" y="2366135"/>
                  </a:lnTo>
                  <a:cubicBezTo>
                    <a:pt x="4576250" y="2395345"/>
                    <a:pt x="4576250" y="2399155"/>
                    <a:pt x="4582600" y="2400425"/>
                  </a:cubicBezTo>
                  <a:cubicBezTo>
                    <a:pt x="4585140" y="2400425"/>
                    <a:pt x="4586410" y="2400425"/>
                    <a:pt x="4587680" y="2399155"/>
                  </a:cubicBezTo>
                  <a:lnTo>
                    <a:pt x="4587680" y="2406775"/>
                  </a:lnTo>
                  <a:cubicBezTo>
                    <a:pt x="4585140" y="2472815"/>
                    <a:pt x="4587680" y="2521075"/>
                    <a:pt x="4591490" y="2594735"/>
                  </a:cubicBezTo>
                  <a:lnTo>
                    <a:pt x="4592760" y="2607435"/>
                  </a:lnTo>
                  <a:cubicBezTo>
                    <a:pt x="4586410" y="2607435"/>
                    <a:pt x="4586410" y="2613785"/>
                    <a:pt x="4585140" y="2616325"/>
                  </a:cubicBezTo>
                  <a:lnTo>
                    <a:pt x="4585140" y="2617595"/>
                  </a:lnTo>
                  <a:lnTo>
                    <a:pt x="4588950" y="2642995"/>
                  </a:lnTo>
                  <a:lnTo>
                    <a:pt x="4586410" y="2639185"/>
                  </a:lnTo>
                  <a:lnTo>
                    <a:pt x="4587680" y="2667125"/>
                  </a:lnTo>
                  <a:cubicBezTo>
                    <a:pt x="4588950" y="2683635"/>
                    <a:pt x="4590220" y="2687445"/>
                    <a:pt x="4592760" y="2691255"/>
                  </a:cubicBezTo>
                  <a:cubicBezTo>
                    <a:pt x="4594030" y="2693795"/>
                    <a:pt x="4596570" y="2696335"/>
                    <a:pt x="4597840" y="2726815"/>
                  </a:cubicBezTo>
                  <a:lnTo>
                    <a:pt x="4597840" y="2729355"/>
                  </a:lnTo>
                  <a:cubicBezTo>
                    <a:pt x="4600380" y="2735705"/>
                    <a:pt x="4599110" y="2750945"/>
                    <a:pt x="4597840" y="2761105"/>
                  </a:cubicBezTo>
                  <a:lnTo>
                    <a:pt x="4583870" y="2759835"/>
                  </a:lnTo>
                  <a:lnTo>
                    <a:pt x="4558470" y="2757295"/>
                  </a:lnTo>
                  <a:cubicBezTo>
                    <a:pt x="4538150" y="2756025"/>
                    <a:pt x="4519100" y="2757295"/>
                    <a:pt x="4503860" y="2758565"/>
                  </a:cubicBezTo>
                  <a:lnTo>
                    <a:pt x="4503860" y="2754755"/>
                  </a:lnTo>
                  <a:lnTo>
                    <a:pt x="4498780" y="2752215"/>
                  </a:lnTo>
                  <a:lnTo>
                    <a:pt x="4451790" y="2756025"/>
                  </a:lnTo>
                  <a:cubicBezTo>
                    <a:pt x="4407340" y="2758565"/>
                    <a:pt x="4399720" y="2759835"/>
                    <a:pt x="4354000" y="2764915"/>
                  </a:cubicBezTo>
                  <a:cubicBezTo>
                    <a:pt x="4327330" y="2762375"/>
                    <a:pt x="4300660" y="2761105"/>
                    <a:pt x="4273990" y="2761105"/>
                  </a:cubicBezTo>
                  <a:lnTo>
                    <a:pt x="4260020" y="2761105"/>
                  </a:lnTo>
                  <a:cubicBezTo>
                    <a:pt x="4249860" y="2759835"/>
                    <a:pt x="4237160" y="2758565"/>
                    <a:pt x="4220650" y="2758565"/>
                  </a:cubicBezTo>
                  <a:lnTo>
                    <a:pt x="4220650" y="2761105"/>
                  </a:lnTo>
                  <a:lnTo>
                    <a:pt x="4218110" y="2761105"/>
                  </a:lnTo>
                  <a:cubicBezTo>
                    <a:pt x="4216840" y="2759835"/>
                    <a:pt x="4215570" y="2759835"/>
                    <a:pt x="4214300" y="2758565"/>
                  </a:cubicBezTo>
                  <a:lnTo>
                    <a:pt x="4211760" y="2758565"/>
                  </a:lnTo>
                  <a:cubicBezTo>
                    <a:pt x="4200330" y="2761105"/>
                    <a:pt x="4187630" y="2762375"/>
                    <a:pt x="4172390" y="2763645"/>
                  </a:cubicBezTo>
                  <a:lnTo>
                    <a:pt x="4154610" y="2756025"/>
                  </a:lnTo>
                  <a:lnTo>
                    <a:pt x="4148260" y="2761105"/>
                  </a:lnTo>
                  <a:lnTo>
                    <a:pt x="4032690" y="2756025"/>
                  </a:lnTo>
                  <a:cubicBezTo>
                    <a:pt x="4014910" y="2758565"/>
                    <a:pt x="3997130" y="2759835"/>
                    <a:pt x="3980620" y="2762375"/>
                  </a:cubicBezTo>
                  <a:cubicBezTo>
                    <a:pt x="3955220" y="2762375"/>
                    <a:pt x="3931090" y="2761105"/>
                    <a:pt x="3905690" y="2761105"/>
                  </a:cubicBezTo>
                  <a:lnTo>
                    <a:pt x="3905690" y="2756025"/>
                  </a:lnTo>
                  <a:lnTo>
                    <a:pt x="3854890" y="2759835"/>
                  </a:lnTo>
                  <a:cubicBezTo>
                    <a:pt x="3846000" y="2759835"/>
                    <a:pt x="3838380" y="2759835"/>
                    <a:pt x="3828220" y="2758565"/>
                  </a:cubicBezTo>
                  <a:lnTo>
                    <a:pt x="3828220" y="2757295"/>
                  </a:lnTo>
                  <a:cubicBezTo>
                    <a:pt x="3785937" y="2753485"/>
                    <a:pt x="3725914" y="2752215"/>
                    <a:pt x="3655173" y="2752215"/>
                  </a:cubicBezTo>
                  <a:lnTo>
                    <a:pt x="3605868" y="2752215"/>
                  </a:lnTo>
                  <a:lnTo>
                    <a:pt x="3625161" y="2757295"/>
                  </a:lnTo>
                  <a:cubicBezTo>
                    <a:pt x="3612299" y="2757295"/>
                    <a:pt x="3603725" y="2756025"/>
                    <a:pt x="3593006" y="2756025"/>
                  </a:cubicBezTo>
                  <a:cubicBezTo>
                    <a:pt x="3586575" y="2756025"/>
                    <a:pt x="3580144" y="2754755"/>
                    <a:pt x="3573713" y="2754755"/>
                  </a:cubicBezTo>
                  <a:lnTo>
                    <a:pt x="3569426" y="2754755"/>
                  </a:lnTo>
                  <a:cubicBezTo>
                    <a:pt x="3562995" y="2756025"/>
                    <a:pt x="3554420" y="2757295"/>
                    <a:pt x="3550133" y="2759835"/>
                  </a:cubicBezTo>
                  <a:lnTo>
                    <a:pt x="3550133" y="2758565"/>
                  </a:lnTo>
                  <a:cubicBezTo>
                    <a:pt x="3500829" y="2754755"/>
                    <a:pt x="3466529" y="2756025"/>
                    <a:pt x="3438662" y="2759835"/>
                  </a:cubicBezTo>
                  <a:lnTo>
                    <a:pt x="3434374" y="2759835"/>
                  </a:lnTo>
                  <a:cubicBezTo>
                    <a:pt x="3331478" y="2759835"/>
                    <a:pt x="3215720" y="2759835"/>
                    <a:pt x="3189996" y="2752215"/>
                  </a:cubicBezTo>
                  <a:lnTo>
                    <a:pt x="3185708" y="2752215"/>
                  </a:lnTo>
                  <a:cubicBezTo>
                    <a:pt x="3149266" y="2752215"/>
                    <a:pt x="3138547" y="2752215"/>
                    <a:pt x="3136404" y="2758565"/>
                  </a:cubicBezTo>
                  <a:lnTo>
                    <a:pt x="3119254" y="2758565"/>
                  </a:lnTo>
                  <a:lnTo>
                    <a:pt x="3091386" y="2754755"/>
                  </a:lnTo>
                  <a:lnTo>
                    <a:pt x="3065662" y="2759835"/>
                  </a:lnTo>
                  <a:cubicBezTo>
                    <a:pt x="3052800" y="2759835"/>
                    <a:pt x="3039938" y="2759835"/>
                    <a:pt x="3031364" y="2758565"/>
                  </a:cubicBezTo>
                  <a:lnTo>
                    <a:pt x="3031364" y="2749675"/>
                  </a:lnTo>
                  <a:cubicBezTo>
                    <a:pt x="2977772" y="2747135"/>
                    <a:pt x="2898456" y="2748405"/>
                    <a:pt x="2840577" y="2749675"/>
                  </a:cubicBezTo>
                  <a:cubicBezTo>
                    <a:pt x="2814853" y="2749675"/>
                    <a:pt x="2791272" y="2750945"/>
                    <a:pt x="2778410" y="2750945"/>
                  </a:cubicBezTo>
                  <a:lnTo>
                    <a:pt x="2778410" y="2753485"/>
                  </a:lnTo>
                  <a:lnTo>
                    <a:pt x="2602629" y="2753485"/>
                  </a:lnTo>
                  <a:lnTo>
                    <a:pt x="2602629" y="2750945"/>
                  </a:lnTo>
                  <a:cubicBezTo>
                    <a:pt x="2596198" y="2752215"/>
                    <a:pt x="2589767" y="2752215"/>
                    <a:pt x="2585480" y="2753485"/>
                  </a:cubicBezTo>
                  <a:lnTo>
                    <a:pt x="2527600" y="2753485"/>
                  </a:lnTo>
                  <a:cubicBezTo>
                    <a:pt x="2375400" y="2753485"/>
                    <a:pt x="2216768" y="2753485"/>
                    <a:pt x="2077429" y="2757295"/>
                  </a:cubicBezTo>
                  <a:lnTo>
                    <a:pt x="2068854" y="2757295"/>
                  </a:lnTo>
                  <a:cubicBezTo>
                    <a:pt x="2053848" y="2757295"/>
                    <a:pt x="2040986" y="2758565"/>
                    <a:pt x="2025981" y="2758565"/>
                  </a:cubicBezTo>
                  <a:lnTo>
                    <a:pt x="1953096" y="2761105"/>
                  </a:lnTo>
                  <a:lnTo>
                    <a:pt x="1968101" y="2763645"/>
                  </a:lnTo>
                  <a:lnTo>
                    <a:pt x="1935946" y="2763645"/>
                  </a:lnTo>
                  <a:cubicBezTo>
                    <a:pt x="1925228" y="2759835"/>
                    <a:pt x="1905935" y="2757295"/>
                    <a:pt x="1893073" y="2754755"/>
                  </a:cubicBezTo>
                  <a:lnTo>
                    <a:pt x="1890929" y="2761105"/>
                  </a:lnTo>
                  <a:lnTo>
                    <a:pt x="1888785" y="2756025"/>
                  </a:lnTo>
                  <a:cubicBezTo>
                    <a:pt x="1882354" y="2757295"/>
                    <a:pt x="1841625" y="2756025"/>
                    <a:pt x="1807326" y="2756025"/>
                  </a:cubicBezTo>
                  <a:lnTo>
                    <a:pt x="1708717" y="2756025"/>
                  </a:lnTo>
                  <a:lnTo>
                    <a:pt x="1708717" y="2759835"/>
                  </a:lnTo>
                  <a:cubicBezTo>
                    <a:pt x="1700142" y="2759835"/>
                    <a:pt x="1693711" y="2759835"/>
                    <a:pt x="1685136" y="2761105"/>
                  </a:cubicBezTo>
                  <a:lnTo>
                    <a:pt x="1682993" y="2761105"/>
                  </a:lnTo>
                  <a:cubicBezTo>
                    <a:pt x="1659412" y="2762375"/>
                    <a:pt x="1633688" y="2763645"/>
                    <a:pt x="1603677" y="2764915"/>
                  </a:cubicBezTo>
                  <a:cubicBezTo>
                    <a:pt x="1605821" y="2763645"/>
                    <a:pt x="1605821" y="2762375"/>
                    <a:pt x="1607964" y="2761105"/>
                  </a:cubicBezTo>
                  <a:cubicBezTo>
                    <a:pt x="1610108" y="2754755"/>
                    <a:pt x="1597246" y="2750945"/>
                    <a:pt x="1590815" y="2749675"/>
                  </a:cubicBezTo>
                  <a:lnTo>
                    <a:pt x="1586528" y="2749675"/>
                  </a:lnTo>
                  <a:cubicBezTo>
                    <a:pt x="1528648" y="2748405"/>
                    <a:pt x="1517930" y="2749675"/>
                    <a:pt x="1509355" y="2753485"/>
                  </a:cubicBezTo>
                  <a:cubicBezTo>
                    <a:pt x="1507211" y="2754755"/>
                    <a:pt x="1500781" y="2756025"/>
                    <a:pt x="1453620" y="2754755"/>
                  </a:cubicBezTo>
                  <a:lnTo>
                    <a:pt x="1449332" y="2754755"/>
                  </a:lnTo>
                  <a:cubicBezTo>
                    <a:pt x="1442901" y="2756025"/>
                    <a:pt x="1438614" y="2757295"/>
                    <a:pt x="1436470" y="2758565"/>
                  </a:cubicBezTo>
                  <a:cubicBezTo>
                    <a:pt x="1380735" y="2759835"/>
                    <a:pt x="1361442" y="2761105"/>
                    <a:pt x="1346436" y="2762375"/>
                  </a:cubicBezTo>
                  <a:lnTo>
                    <a:pt x="1292844" y="2759835"/>
                  </a:lnTo>
                  <a:cubicBezTo>
                    <a:pt x="1273551" y="2758565"/>
                    <a:pt x="1262833" y="2758565"/>
                    <a:pt x="1256402" y="2757295"/>
                  </a:cubicBezTo>
                  <a:lnTo>
                    <a:pt x="1256402" y="2748405"/>
                  </a:lnTo>
                  <a:lnTo>
                    <a:pt x="1001304" y="2745865"/>
                  </a:lnTo>
                  <a:lnTo>
                    <a:pt x="1007736" y="2750945"/>
                  </a:lnTo>
                  <a:cubicBezTo>
                    <a:pt x="990586" y="2752215"/>
                    <a:pt x="956287" y="2754755"/>
                    <a:pt x="932707" y="2754755"/>
                  </a:cubicBezTo>
                  <a:cubicBezTo>
                    <a:pt x="921989" y="2754755"/>
                    <a:pt x="911270" y="2756025"/>
                    <a:pt x="902696" y="2756025"/>
                  </a:cubicBezTo>
                  <a:lnTo>
                    <a:pt x="840740" y="2756025"/>
                  </a:lnTo>
                  <a:lnTo>
                    <a:pt x="840740" y="2752215"/>
                  </a:lnTo>
                  <a:lnTo>
                    <a:pt x="836930" y="2753485"/>
                  </a:lnTo>
                  <a:cubicBezTo>
                    <a:pt x="830580" y="2754755"/>
                    <a:pt x="805180" y="2756025"/>
                    <a:pt x="778510" y="2757295"/>
                  </a:cubicBezTo>
                  <a:lnTo>
                    <a:pt x="778510" y="2752215"/>
                  </a:lnTo>
                  <a:cubicBezTo>
                    <a:pt x="754380" y="2750945"/>
                    <a:pt x="734060" y="2752215"/>
                    <a:pt x="713740" y="2754755"/>
                  </a:cubicBezTo>
                  <a:cubicBezTo>
                    <a:pt x="687070" y="2757295"/>
                    <a:pt x="660400" y="2759835"/>
                    <a:pt x="623570" y="2754755"/>
                  </a:cubicBezTo>
                  <a:cubicBezTo>
                    <a:pt x="614680" y="2754755"/>
                    <a:pt x="601980" y="2752215"/>
                    <a:pt x="589280" y="2750945"/>
                  </a:cubicBezTo>
                  <a:cubicBezTo>
                    <a:pt x="561340" y="2747135"/>
                    <a:pt x="551180" y="2745865"/>
                    <a:pt x="546100" y="2750945"/>
                  </a:cubicBezTo>
                  <a:lnTo>
                    <a:pt x="544830" y="2752215"/>
                  </a:lnTo>
                  <a:cubicBezTo>
                    <a:pt x="537210" y="2752215"/>
                    <a:pt x="529590" y="2752215"/>
                    <a:pt x="520700" y="2753485"/>
                  </a:cubicBezTo>
                  <a:cubicBezTo>
                    <a:pt x="497840" y="2754755"/>
                    <a:pt x="474980" y="2756025"/>
                    <a:pt x="448310" y="2752215"/>
                  </a:cubicBezTo>
                  <a:lnTo>
                    <a:pt x="445770" y="2752215"/>
                  </a:lnTo>
                  <a:cubicBezTo>
                    <a:pt x="444500" y="2752215"/>
                    <a:pt x="443230" y="2752215"/>
                    <a:pt x="443230" y="2753485"/>
                  </a:cubicBezTo>
                  <a:lnTo>
                    <a:pt x="429260" y="2750945"/>
                  </a:lnTo>
                  <a:cubicBezTo>
                    <a:pt x="416560" y="2748405"/>
                    <a:pt x="393700" y="2749675"/>
                    <a:pt x="373380" y="2750945"/>
                  </a:cubicBezTo>
                  <a:cubicBezTo>
                    <a:pt x="363220" y="2750945"/>
                    <a:pt x="351790" y="2752215"/>
                    <a:pt x="346710" y="2752215"/>
                  </a:cubicBezTo>
                  <a:lnTo>
                    <a:pt x="345440" y="2747135"/>
                  </a:lnTo>
                  <a:cubicBezTo>
                    <a:pt x="323850" y="2753485"/>
                    <a:pt x="297180" y="2753485"/>
                    <a:pt x="266700" y="2752215"/>
                  </a:cubicBezTo>
                  <a:cubicBezTo>
                    <a:pt x="242570" y="2750945"/>
                    <a:pt x="214630" y="2750945"/>
                    <a:pt x="185420" y="2753485"/>
                  </a:cubicBezTo>
                  <a:lnTo>
                    <a:pt x="189230" y="2748405"/>
                  </a:lnTo>
                  <a:lnTo>
                    <a:pt x="166370" y="2750945"/>
                  </a:lnTo>
                  <a:cubicBezTo>
                    <a:pt x="163830" y="2750945"/>
                    <a:pt x="161290" y="2750945"/>
                    <a:pt x="157480" y="2752215"/>
                  </a:cubicBezTo>
                  <a:lnTo>
                    <a:pt x="156210" y="2745865"/>
                  </a:lnTo>
                  <a:cubicBezTo>
                    <a:pt x="139700" y="2747135"/>
                    <a:pt x="123190" y="2748405"/>
                    <a:pt x="101600" y="2747135"/>
                  </a:cubicBezTo>
                  <a:lnTo>
                    <a:pt x="97790" y="2747135"/>
                  </a:lnTo>
                  <a:lnTo>
                    <a:pt x="87630" y="2745865"/>
                  </a:lnTo>
                  <a:lnTo>
                    <a:pt x="87630" y="2725545"/>
                  </a:lnTo>
                  <a:lnTo>
                    <a:pt x="74930" y="2725545"/>
                  </a:lnTo>
                  <a:lnTo>
                    <a:pt x="74930" y="2719195"/>
                  </a:lnTo>
                  <a:cubicBezTo>
                    <a:pt x="76200" y="2705225"/>
                    <a:pt x="77470" y="2696335"/>
                    <a:pt x="80010" y="2686175"/>
                  </a:cubicBezTo>
                  <a:lnTo>
                    <a:pt x="80010" y="2683635"/>
                  </a:lnTo>
                  <a:cubicBezTo>
                    <a:pt x="85090" y="2659505"/>
                    <a:pt x="88900" y="2632835"/>
                    <a:pt x="87630" y="2562985"/>
                  </a:cubicBezTo>
                  <a:lnTo>
                    <a:pt x="83820" y="2562985"/>
                  </a:lnTo>
                  <a:cubicBezTo>
                    <a:pt x="85090" y="2541395"/>
                    <a:pt x="86360" y="2523615"/>
                    <a:pt x="88900" y="2513455"/>
                  </a:cubicBezTo>
                  <a:cubicBezTo>
                    <a:pt x="88900" y="2465195"/>
                    <a:pt x="87630" y="2462655"/>
                    <a:pt x="81280" y="2462655"/>
                  </a:cubicBezTo>
                  <a:cubicBezTo>
                    <a:pt x="81280" y="2449955"/>
                    <a:pt x="80010" y="2439795"/>
                    <a:pt x="77470" y="2427095"/>
                  </a:cubicBezTo>
                  <a:cubicBezTo>
                    <a:pt x="76200" y="2416935"/>
                    <a:pt x="73660" y="2405505"/>
                    <a:pt x="73660" y="2391535"/>
                  </a:cubicBezTo>
                  <a:lnTo>
                    <a:pt x="78740" y="2391535"/>
                  </a:lnTo>
                  <a:lnTo>
                    <a:pt x="78740" y="2385185"/>
                  </a:lnTo>
                  <a:cubicBezTo>
                    <a:pt x="81280" y="2321685"/>
                    <a:pt x="77470" y="2314065"/>
                    <a:pt x="73660" y="2306445"/>
                  </a:cubicBezTo>
                  <a:cubicBezTo>
                    <a:pt x="72390" y="2303905"/>
                    <a:pt x="71120" y="2300095"/>
                    <a:pt x="69850" y="2289935"/>
                  </a:cubicBezTo>
                  <a:lnTo>
                    <a:pt x="78740" y="2288665"/>
                  </a:lnTo>
                  <a:lnTo>
                    <a:pt x="77470" y="2256915"/>
                  </a:lnTo>
                  <a:lnTo>
                    <a:pt x="86360" y="2270885"/>
                  </a:lnTo>
                  <a:lnTo>
                    <a:pt x="83820" y="2242945"/>
                  </a:lnTo>
                  <a:cubicBezTo>
                    <a:pt x="78740" y="2187065"/>
                    <a:pt x="80010" y="2165475"/>
                    <a:pt x="81280" y="2115945"/>
                  </a:cubicBezTo>
                  <a:lnTo>
                    <a:pt x="82550" y="2093085"/>
                  </a:lnTo>
                  <a:lnTo>
                    <a:pt x="85090" y="2072765"/>
                  </a:lnTo>
                  <a:cubicBezTo>
                    <a:pt x="87630" y="2048635"/>
                    <a:pt x="87630" y="2018155"/>
                    <a:pt x="86360" y="1992755"/>
                  </a:cubicBezTo>
                  <a:lnTo>
                    <a:pt x="88900" y="1992755"/>
                  </a:lnTo>
                  <a:cubicBezTo>
                    <a:pt x="87630" y="1986405"/>
                    <a:pt x="87630" y="1981325"/>
                    <a:pt x="87630" y="1976245"/>
                  </a:cubicBezTo>
                  <a:lnTo>
                    <a:pt x="87630" y="1958586"/>
                  </a:lnTo>
                  <a:lnTo>
                    <a:pt x="83820" y="1958586"/>
                  </a:lnTo>
                  <a:lnTo>
                    <a:pt x="78740" y="1913333"/>
                  </a:lnTo>
                  <a:lnTo>
                    <a:pt x="83820" y="1913333"/>
                  </a:lnTo>
                  <a:cubicBezTo>
                    <a:pt x="83820" y="1909292"/>
                    <a:pt x="83820" y="1906060"/>
                    <a:pt x="82550" y="1902019"/>
                  </a:cubicBezTo>
                  <a:lnTo>
                    <a:pt x="91440" y="1902019"/>
                  </a:lnTo>
                  <a:lnTo>
                    <a:pt x="91440" y="1900403"/>
                  </a:lnTo>
                  <a:lnTo>
                    <a:pt x="86360" y="1835755"/>
                  </a:lnTo>
                  <a:cubicBezTo>
                    <a:pt x="87630" y="1833330"/>
                    <a:pt x="87630" y="1829290"/>
                    <a:pt x="88900" y="1823633"/>
                  </a:cubicBezTo>
                  <a:cubicBezTo>
                    <a:pt x="90170" y="1818784"/>
                    <a:pt x="91440" y="1811511"/>
                    <a:pt x="92710" y="1809895"/>
                  </a:cubicBezTo>
                  <a:lnTo>
                    <a:pt x="93980" y="1809895"/>
                  </a:lnTo>
                  <a:cubicBezTo>
                    <a:pt x="95250" y="1792117"/>
                    <a:pt x="92710" y="1771106"/>
                    <a:pt x="91440" y="1748479"/>
                  </a:cubicBezTo>
                  <a:cubicBezTo>
                    <a:pt x="88900" y="1722620"/>
                    <a:pt x="86360" y="1695144"/>
                    <a:pt x="88900" y="1668477"/>
                  </a:cubicBezTo>
                  <a:lnTo>
                    <a:pt x="88900" y="1666861"/>
                  </a:lnTo>
                  <a:cubicBezTo>
                    <a:pt x="87630" y="1664436"/>
                    <a:pt x="87630" y="1657972"/>
                    <a:pt x="86360" y="1649890"/>
                  </a:cubicBezTo>
                  <a:cubicBezTo>
                    <a:pt x="86360" y="1636961"/>
                    <a:pt x="87630" y="1624839"/>
                    <a:pt x="87630" y="1611909"/>
                  </a:cubicBezTo>
                  <a:cubicBezTo>
                    <a:pt x="88900" y="1580393"/>
                    <a:pt x="91440" y="1547261"/>
                    <a:pt x="86360" y="1506856"/>
                  </a:cubicBezTo>
                  <a:lnTo>
                    <a:pt x="95250" y="1475340"/>
                  </a:lnTo>
                  <a:lnTo>
                    <a:pt x="95250" y="1474532"/>
                  </a:lnTo>
                  <a:cubicBezTo>
                    <a:pt x="95250" y="1462410"/>
                    <a:pt x="93980" y="1458370"/>
                    <a:pt x="87630" y="1457561"/>
                  </a:cubicBezTo>
                  <a:cubicBezTo>
                    <a:pt x="85090" y="1457561"/>
                    <a:pt x="83820" y="1457561"/>
                    <a:pt x="81280" y="1459178"/>
                  </a:cubicBezTo>
                  <a:cubicBezTo>
                    <a:pt x="81280" y="1455137"/>
                    <a:pt x="81280" y="1451097"/>
                    <a:pt x="80010" y="1444632"/>
                  </a:cubicBezTo>
                  <a:cubicBezTo>
                    <a:pt x="78740" y="1427662"/>
                    <a:pt x="80010" y="1421197"/>
                    <a:pt x="80010" y="1417964"/>
                  </a:cubicBezTo>
                  <a:cubicBezTo>
                    <a:pt x="81280" y="1417964"/>
                    <a:pt x="82550" y="1417964"/>
                    <a:pt x="85090" y="1417156"/>
                  </a:cubicBezTo>
                  <a:cubicBezTo>
                    <a:pt x="88900" y="1415540"/>
                    <a:pt x="90170" y="1412308"/>
                    <a:pt x="90170" y="1408267"/>
                  </a:cubicBezTo>
                  <a:lnTo>
                    <a:pt x="90170" y="1407459"/>
                  </a:lnTo>
                  <a:lnTo>
                    <a:pt x="88900" y="1403418"/>
                  </a:lnTo>
                  <a:cubicBezTo>
                    <a:pt x="85090" y="1385640"/>
                    <a:pt x="81280" y="1362205"/>
                    <a:pt x="81280" y="1335538"/>
                  </a:cubicBezTo>
                  <a:lnTo>
                    <a:pt x="82550" y="1335538"/>
                  </a:lnTo>
                  <a:lnTo>
                    <a:pt x="82550" y="1339578"/>
                  </a:lnTo>
                  <a:cubicBezTo>
                    <a:pt x="83820" y="1356548"/>
                    <a:pt x="85090" y="1358164"/>
                    <a:pt x="91440" y="1358164"/>
                  </a:cubicBezTo>
                  <a:cubicBezTo>
                    <a:pt x="99060" y="1358164"/>
                    <a:pt x="99060" y="1354932"/>
                    <a:pt x="101600" y="1340386"/>
                  </a:cubicBezTo>
                  <a:lnTo>
                    <a:pt x="102870" y="1337962"/>
                  </a:lnTo>
                  <a:lnTo>
                    <a:pt x="99060" y="1336346"/>
                  </a:lnTo>
                  <a:cubicBezTo>
                    <a:pt x="92710" y="1331497"/>
                    <a:pt x="92710" y="1295132"/>
                    <a:pt x="92710" y="1267657"/>
                  </a:cubicBezTo>
                  <a:cubicBezTo>
                    <a:pt x="92710" y="1219978"/>
                    <a:pt x="90170" y="1200584"/>
                    <a:pt x="83820" y="1194927"/>
                  </a:cubicBezTo>
                  <a:lnTo>
                    <a:pt x="85090" y="1187654"/>
                  </a:lnTo>
                  <a:lnTo>
                    <a:pt x="87630" y="1187654"/>
                  </a:lnTo>
                  <a:cubicBezTo>
                    <a:pt x="91440" y="1164219"/>
                    <a:pt x="88900" y="1155330"/>
                    <a:pt x="85090" y="1144825"/>
                  </a:cubicBezTo>
                  <a:cubicBezTo>
                    <a:pt x="81280" y="1135127"/>
                    <a:pt x="77470" y="1123814"/>
                    <a:pt x="78740" y="1094722"/>
                  </a:cubicBezTo>
                  <a:cubicBezTo>
                    <a:pt x="80010" y="1084217"/>
                    <a:pt x="80010" y="1076944"/>
                    <a:pt x="81280" y="1073712"/>
                  </a:cubicBezTo>
                  <a:lnTo>
                    <a:pt x="85090" y="1073712"/>
                  </a:lnTo>
                  <a:lnTo>
                    <a:pt x="81280" y="1028458"/>
                  </a:lnTo>
                  <a:lnTo>
                    <a:pt x="81280" y="1026033"/>
                  </a:lnTo>
                  <a:lnTo>
                    <a:pt x="83820" y="1026033"/>
                  </a:lnTo>
                  <a:lnTo>
                    <a:pt x="82550" y="976739"/>
                  </a:lnTo>
                  <a:lnTo>
                    <a:pt x="87630" y="982396"/>
                  </a:lnTo>
                  <a:lnTo>
                    <a:pt x="82550" y="962193"/>
                  </a:lnTo>
                  <a:cubicBezTo>
                    <a:pt x="81280" y="956536"/>
                    <a:pt x="78740" y="947647"/>
                    <a:pt x="77470" y="937950"/>
                  </a:cubicBezTo>
                  <a:lnTo>
                    <a:pt x="81280" y="929061"/>
                  </a:lnTo>
                  <a:cubicBezTo>
                    <a:pt x="90170" y="910474"/>
                    <a:pt x="88900" y="901585"/>
                    <a:pt x="87630" y="887847"/>
                  </a:cubicBezTo>
                  <a:cubicBezTo>
                    <a:pt x="86360" y="882191"/>
                    <a:pt x="86360" y="875726"/>
                    <a:pt x="85090" y="866837"/>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3402" y="83820"/>
                    <a:pt x="943425" y="85090"/>
                    <a:pt x="1014166" y="85090"/>
                  </a:cubicBezTo>
                  <a:lnTo>
                    <a:pt x="1063471" y="85090"/>
                  </a:lnTo>
                  <a:lnTo>
                    <a:pt x="1044178" y="80010"/>
                  </a:lnTo>
                  <a:cubicBezTo>
                    <a:pt x="1057040" y="80010"/>
                    <a:pt x="1065615" y="81280"/>
                    <a:pt x="1076333" y="81280"/>
                  </a:cubicBezTo>
                  <a:cubicBezTo>
                    <a:pt x="1082764" y="81280"/>
                    <a:pt x="1089195" y="82550"/>
                    <a:pt x="1095626" y="82550"/>
                  </a:cubicBezTo>
                  <a:lnTo>
                    <a:pt x="1099913" y="82550"/>
                  </a:lnTo>
                  <a:cubicBezTo>
                    <a:pt x="1106344" y="81280"/>
                    <a:pt x="1114919" y="80010"/>
                    <a:pt x="1119206" y="77470"/>
                  </a:cubicBezTo>
                  <a:lnTo>
                    <a:pt x="1119206" y="78740"/>
                  </a:lnTo>
                  <a:cubicBezTo>
                    <a:pt x="1168511" y="83820"/>
                    <a:pt x="1202810" y="82550"/>
                    <a:pt x="1230677" y="78740"/>
                  </a:cubicBezTo>
                  <a:lnTo>
                    <a:pt x="1234965" y="78740"/>
                  </a:lnTo>
                  <a:cubicBezTo>
                    <a:pt x="1337861" y="78740"/>
                    <a:pt x="1453620" y="78740"/>
                    <a:pt x="1479344" y="86360"/>
                  </a:cubicBezTo>
                  <a:lnTo>
                    <a:pt x="1483631" y="86360"/>
                  </a:lnTo>
                  <a:cubicBezTo>
                    <a:pt x="1522217" y="86360"/>
                    <a:pt x="1530792" y="86360"/>
                    <a:pt x="1532935" y="80010"/>
                  </a:cubicBezTo>
                  <a:lnTo>
                    <a:pt x="1550085" y="80010"/>
                  </a:lnTo>
                  <a:lnTo>
                    <a:pt x="1577953" y="83820"/>
                  </a:lnTo>
                  <a:lnTo>
                    <a:pt x="1603677" y="78740"/>
                  </a:lnTo>
                  <a:cubicBezTo>
                    <a:pt x="1616539" y="78740"/>
                    <a:pt x="1629401" y="78740"/>
                    <a:pt x="1637975" y="80010"/>
                  </a:cubicBezTo>
                  <a:lnTo>
                    <a:pt x="1637975" y="88900"/>
                  </a:lnTo>
                  <a:cubicBezTo>
                    <a:pt x="1691567" y="91440"/>
                    <a:pt x="1770883" y="90170"/>
                    <a:pt x="1828762" y="88900"/>
                  </a:cubicBezTo>
                  <a:cubicBezTo>
                    <a:pt x="1854486" y="88900"/>
                    <a:pt x="1878067" y="87630"/>
                    <a:pt x="1890929" y="87630"/>
                  </a:cubicBezTo>
                  <a:lnTo>
                    <a:pt x="1890929" y="85090"/>
                  </a:lnTo>
                  <a:lnTo>
                    <a:pt x="2066710" y="85090"/>
                  </a:lnTo>
                  <a:lnTo>
                    <a:pt x="2066710" y="87630"/>
                  </a:lnTo>
                  <a:cubicBezTo>
                    <a:pt x="2073141" y="86360"/>
                    <a:pt x="2079572" y="86360"/>
                    <a:pt x="2083859" y="85090"/>
                  </a:cubicBezTo>
                  <a:lnTo>
                    <a:pt x="2141739" y="85090"/>
                  </a:lnTo>
                  <a:cubicBezTo>
                    <a:pt x="2293940" y="85090"/>
                    <a:pt x="2452571" y="85090"/>
                    <a:pt x="2591910" y="81280"/>
                  </a:cubicBezTo>
                  <a:lnTo>
                    <a:pt x="2600485" y="81280"/>
                  </a:lnTo>
                  <a:cubicBezTo>
                    <a:pt x="2615491" y="81280"/>
                    <a:pt x="2628353" y="80010"/>
                    <a:pt x="2643359" y="80010"/>
                  </a:cubicBezTo>
                  <a:lnTo>
                    <a:pt x="2716243" y="77470"/>
                  </a:lnTo>
                  <a:lnTo>
                    <a:pt x="2701238" y="74930"/>
                  </a:lnTo>
                  <a:lnTo>
                    <a:pt x="2733393" y="74930"/>
                  </a:lnTo>
                  <a:cubicBezTo>
                    <a:pt x="2744111" y="78740"/>
                    <a:pt x="2763404" y="81280"/>
                    <a:pt x="2776266" y="83820"/>
                  </a:cubicBezTo>
                  <a:lnTo>
                    <a:pt x="2778410" y="77470"/>
                  </a:lnTo>
                  <a:lnTo>
                    <a:pt x="2780554" y="82550"/>
                  </a:lnTo>
                  <a:cubicBezTo>
                    <a:pt x="2786985" y="81280"/>
                    <a:pt x="2827714" y="82550"/>
                    <a:pt x="2862013" y="82550"/>
                  </a:cubicBezTo>
                  <a:lnTo>
                    <a:pt x="2960622" y="82550"/>
                  </a:lnTo>
                  <a:lnTo>
                    <a:pt x="2960622" y="78740"/>
                  </a:lnTo>
                  <a:cubicBezTo>
                    <a:pt x="2969197" y="78740"/>
                    <a:pt x="2975628" y="78740"/>
                    <a:pt x="2984203" y="77470"/>
                  </a:cubicBezTo>
                  <a:lnTo>
                    <a:pt x="2986346" y="77470"/>
                  </a:lnTo>
                  <a:cubicBezTo>
                    <a:pt x="3009927" y="76200"/>
                    <a:pt x="3035651" y="74930"/>
                    <a:pt x="3065662" y="73660"/>
                  </a:cubicBezTo>
                  <a:cubicBezTo>
                    <a:pt x="3063518" y="74930"/>
                    <a:pt x="3063518" y="76200"/>
                    <a:pt x="3061375" y="77470"/>
                  </a:cubicBezTo>
                  <a:cubicBezTo>
                    <a:pt x="3059231" y="83820"/>
                    <a:pt x="3072093" y="87630"/>
                    <a:pt x="3078524" y="88900"/>
                  </a:cubicBezTo>
                  <a:lnTo>
                    <a:pt x="3082812" y="88900"/>
                  </a:lnTo>
                  <a:cubicBezTo>
                    <a:pt x="3140691" y="90170"/>
                    <a:pt x="3151409" y="88900"/>
                    <a:pt x="3159984" y="85090"/>
                  </a:cubicBezTo>
                  <a:cubicBezTo>
                    <a:pt x="3162128" y="83820"/>
                    <a:pt x="3166415" y="82550"/>
                    <a:pt x="3215719" y="83820"/>
                  </a:cubicBezTo>
                  <a:lnTo>
                    <a:pt x="3220007" y="83820"/>
                  </a:lnTo>
                  <a:cubicBezTo>
                    <a:pt x="3226438" y="82550"/>
                    <a:pt x="3230725" y="81280"/>
                    <a:pt x="3232869" y="80010"/>
                  </a:cubicBezTo>
                  <a:cubicBezTo>
                    <a:pt x="3288604" y="78740"/>
                    <a:pt x="3307897" y="77470"/>
                    <a:pt x="3322903" y="76200"/>
                  </a:cubicBezTo>
                  <a:lnTo>
                    <a:pt x="3376495" y="78740"/>
                  </a:lnTo>
                  <a:cubicBezTo>
                    <a:pt x="3395788" y="80010"/>
                    <a:pt x="3406506" y="80010"/>
                    <a:pt x="3412937" y="81280"/>
                  </a:cubicBezTo>
                  <a:lnTo>
                    <a:pt x="3412937" y="90170"/>
                  </a:lnTo>
                  <a:lnTo>
                    <a:pt x="3668035" y="92710"/>
                  </a:lnTo>
                  <a:lnTo>
                    <a:pt x="3659460" y="91440"/>
                  </a:lnTo>
                  <a:cubicBezTo>
                    <a:pt x="3676609" y="90170"/>
                    <a:pt x="3710908" y="87630"/>
                    <a:pt x="3734488" y="87630"/>
                  </a:cubicBezTo>
                  <a:cubicBezTo>
                    <a:pt x="3785937" y="85090"/>
                    <a:pt x="3807373" y="83820"/>
                    <a:pt x="3815520" y="81280"/>
                  </a:cubicBezTo>
                  <a:lnTo>
                    <a:pt x="3825680" y="81280"/>
                  </a:lnTo>
                  <a:lnTo>
                    <a:pt x="3828220" y="85090"/>
                  </a:lnTo>
                  <a:lnTo>
                    <a:pt x="3828220" y="63500"/>
                  </a:lnTo>
                  <a:lnTo>
                    <a:pt x="3830760" y="63500"/>
                  </a:lnTo>
                  <a:lnTo>
                    <a:pt x="3829490" y="85090"/>
                  </a:lnTo>
                  <a:lnTo>
                    <a:pt x="3833300" y="83820"/>
                  </a:lnTo>
                  <a:cubicBezTo>
                    <a:pt x="3839650" y="82550"/>
                    <a:pt x="3865050" y="81280"/>
                    <a:pt x="3891720" y="80010"/>
                  </a:cubicBezTo>
                  <a:lnTo>
                    <a:pt x="3891720" y="85090"/>
                  </a:lnTo>
                  <a:cubicBezTo>
                    <a:pt x="3915850" y="86360"/>
                    <a:pt x="3936170" y="85090"/>
                    <a:pt x="3956490" y="82550"/>
                  </a:cubicBezTo>
                  <a:cubicBezTo>
                    <a:pt x="3983160" y="80010"/>
                    <a:pt x="4009830" y="77470"/>
                    <a:pt x="4046660" y="82550"/>
                  </a:cubicBezTo>
                  <a:cubicBezTo>
                    <a:pt x="4055550" y="82550"/>
                    <a:pt x="4068250" y="85090"/>
                    <a:pt x="4080950" y="86360"/>
                  </a:cubicBezTo>
                  <a:cubicBezTo>
                    <a:pt x="4108890" y="90170"/>
                    <a:pt x="4119050" y="91440"/>
                    <a:pt x="4124130" y="86360"/>
                  </a:cubicBezTo>
                  <a:lnTo>
                    <a:pt x="4125400" y="85090"/>
                  </a:lnTo>
                  <a:cubicBezTo>
                    <a:pt x="4133020" y="85090"/>
                    <a:pt x="4140640" y="85090"/>
                    <a:pt x="4149530" y="83820"/>
                  </a:cubicBezTo>
                  <a:cubicBezTo>
                    <a:pt x="4172390" y="82550"/>
                    <a:pt x="4195250" y="81280"/>
                    <a:pt x="4221920" y="85090"/>
                  </a:cubicBezTo>
                  <a:lnTo>
                    <a:pt x="4224460" y="85090"/>
                  </a:lnTo>
                  <a:cubicBezTo>
                    <a:pt x="4225730" y="85090"/>
                    <a:pt x="4227000" y="85090"/>
                    <a:pt x="4227000" y="83820"/>
                  </a:cubicBezTo>
                  <a:lnTo>
                    <a:pt x="4240970" y="86360"/>
                  </a:lnTo>
                  <a:cubicBezTo>
                    <a:pt x="4253670" y="88900"/>
                    <a:pt x="4276530" y="87630"/>
                    <a:pt x="4296850" y="86360"/>
                  </a:cubicBezTo>
                  <a:cubicBezTo>
                    <a:pt x="4307010" y="86360"/>
                    <a:pt x="4318440" y="85090"/>
                    <a:pt x="4324790" y="85090"/>
                  </a:cubicBezTo>
                  <a:lnTo>
                    <a:pt x="4326060" y="90170"/>
                  </a:lnTo>
                  <a:cubicBezTo>
                    <a:pt x="4347650" y="83820"/>
                    <a:pt x="4374320" y="83820"/>
                    <a:pt x="4404800" y="85090"/>
                  </a:cubicBezTo>
                  <a:cubicBezTo>
                    <a:pt x="4428930" y="86360"/>
                    <a:pt x="4456870" y="86360"/>
                    <a:pt x="4486080" y="83820"/>
                  </a:cubicBezTo>
                  <a:lnTo>
                    <a:pt x="4482270" y="87630"/>
                  </a:lnTo>
                  <a:lnTo>
                    <a:pt x="4505130" y="85090"/>
                  </a:lnTo>
                  <a:cubicBezTo>
                    <a:pt x="4507670" y="85090"/>
                    <a:pt x="4510210" y="85090"/>
                    <a:pt x="4514020" y="83820"/>
                  </a:cubicBezTo>
                  <a:lnTo>
                    <a:pt x="4515290" y="90170"/>
                  </a:lnTo>
                  <a:cubicBezTo>
                    <a:pt x="4531800" y="88900"/>
                    <a:pt x="4548310" y="87630"/>
                    <a:pt x="4569900" y="88900"/>
                  </a:cubicBezTo>
                  <a:lnTo>
                    <a:pt x="4573710" y="88900"/>
                  </a:lnTo>
                  <a:lnTo>
                    <a:pt x="4583870" y="90170"/>
                  </a:lnTo>
                  <a:lnTo>
                    <a:pt x="4583870" y="109220"/>
                  </a:lnTo>
                  <a:lnTo>
                    <a:pt x="4596570" y="109220"/>
                  </a:lnTo>
                  <a:lnTo>
                    <a:pt x="4596570" y="115570"/>
                  </a:lnTo>
                  <a:cubicBezTo>
                    <a:pt x="4595300" y="129540"/>
                    <a:pt x="4594030" y="138430"/>
                    <a:pt x="4591490" y="148590"/>
                  </a:cubicBezTo>
                  <a:lnTo>
                    <a:pt x="4591490" y="151130"/>
                  </a:lnTo>
                  <a:cubicBezTo>
                    <a:pt x="4586410" y="176530"/>
                    <a:pt x="4582600" y="201930"/>
                    <a:pt x="4583870" y="271780"/>
                  </a:cubicBezTo>
                  <a:lnTo>
                    <a:pt x="4587680" y="271780"/>
                  </a:lnTo>
                  <a:cubicBezTo>
                    <a:pt x="4586410" y="293370"/>
                    <a:pt x="4585140" y="311150"/>
                    <a:pt x="4582600" y="321310"/>
                  </a:cubicBezTo>
                  <a:cubicBezTo>
                    <a:pt x="4582600" y="369570"/>
                    <a:pt x="4583870" y="372110"/>
                    <a:pt x="4590220" y="372110"/>
                  </a:cubicBezTo>
                  <a:cubicBezTo>
                    <a:pt x="4590220" y="384810"/>
                    <a:pt x="4591490" y="394970"/>
                    <a:pt x="4594030" y="407670"/>
                  </a:cubicBezTo>
                  <a:cubicBezTo>
                    <a:pt x="4595300" y="417830"/>
                    <a:pt x="4597840" y="429260"/>
                    <a:pt x="4597840" y="443230"/>
                  </a:cubicBezTo>
                  <a:lnTo>
                    <a:pt x="4592760" y="443230"/>
                  </a:lnTo>
                  <a:lnTo>
                    <a:pt x="4592760" y="449580"/>
                  </a:lnTo>
                  <a:cubicBezTo>
                    <a:pt x="4590220" y="513080"/>
                    <a:pt x="4594030" y="520700"/>
                    <a:pt x="4597840" y="528320"/>
                  </a:cubicBezTo>
                  <a:cubicBezTo>
                    <a:pt x="4599110" y="530860"/>
                    <a:pt x="4600380" y="534670"/>
                    <a:pt x="4601650" y="544830"/>
                  </a:cubicBezTo>
                  <a:lnTo>
                    <a:pt x="4592760" y="546100"/>
                  </a:lnTo>
                  <a:close/>
                  <a:moveTo>
                    <a:pt x="4596570" y="756920"/>
                  </a:moveTo>
                  <a:lnTo>
                    <a:pt x="4594030" y="751840"/>
                  </a:lnTo>
                  <a:lnTo>
                    <a:pt x="4595300" y="745490"/>
                  </a:lnTo>
                  <a:cubicBezTo>
                    <a:pt x="4596570" y="750570"/>
                    <a:pt x="4596570" y="754380"/>
                    <a:pt x="4596570" y="756920"/>
                  </a:cubicBezTo>
                  <a:close/>
                  <a:moveTo>
                    <a:pt x="73660" y="2079115"/>
                  </a:moveTo>
                  <a:lnTo>
                    <a:pt x="76200" y="2084195"/>
                  </a:lnTo>
                  <a:lnTo>
                    <a:pt x="74930" y="2090545"/>
                  </a:lnTo>
                  <a:cubicBezTo>
                    <a:pt x="73660" y="2086735"/>
                    <a:pt x="73660" y="2082925"/>
                    <a:pt x="73660" y="2079115"/>
                  </a:cubicBezTo>
                  <a:close/>
                  <a:moveTo>
                    <a:pt x="4632130" y="628650"/>
                  </a:moveTo>
                  <a:lnTo>
                    <a:pt x="4632130" y="619760"/>
                  </a:lnTo>
                  <a:cubicBezTo>
                    <a:pt x="4632130" y="623570"/>
                    <a:pt x="4633400" y="626110"/>
                    <a:pt x="4633400" y="628650"/>
                  </a:cubicBezTo>
                  <a:lnTo>
                    <a:pt x="4632130" y="628650"/>
                  </a:lnTo>
                  <a:close/>
                  <a:moveTo>
                    <a:pt x="4661340" y="1152906"/>
                  </a:moveTo>
                  <a:lnTo>
                    <a:pt x="4657530" y="1152098"/>
                  </a:lnTo>
                  <a:cubicBezTo>
                    <a:pt x="4658800" y="1152098"/>
                    <a:pt x="4660070" y="1152906"/>
                    <a:pt x="4661340" y="1152906"/>
                  </a:cubicBezTo>
                  <a:close/>
                </a:path>
              </a:pathLst>
            </a:custGeom>
            <a:solidFill>
              <a:srgbClr val="DFD4BA"/>
            </a:solidFill>
          </p:spPr>
        </p:sp>
      </p:grpSp>
      <p:grpSp>
        <p:nvGrpSpPr>
          <p:cNvPr name="Group 4" id="4"/>
          <p:cNvGrpSpPr/>
          <p:nvPr/>
        </p:nvGrpSpPr>
        <p:grpSpPr>
          <a:xfrm rot="0">
            <a:off x="1518546" y="2022024"/>
            <a:ext cx="11417663" cy="6706621"/>
            <a:chOff x="0" y="0"/>
            <a:chExt cx="4318454" cy="2536617"/>
          </a:xfrm>
        </p:grpSpPr>
        <p:sp>
          <p:nvSpPr>
            <p:cNvPr name="Freeform 5" id="5"/>
            <p:cNvSpPr/>
            <p:nvPr/>
          </p:nvSpPr>
          <p:spPr>
            <a:xfrm flipH="false" flipV="false" rot="0">
              <a:off x="0" y="0"/>
              <a:ext cx="4318454" cy="2536617"/>
            </a:xfrm>
            <a:custGeom>
              <a:avLst/>
              <a:gdLst/>
              <a:ahLst/>
              <a:cxnLst/>
              <a:rect r="r" b="b" t="t" l="l"/>
              <a:pathLst>
                <a:path h="2536617" w="4318454">
                  <a:moveTo>
                    <a:pt x="0" y="0"/>
                  </a:moveTo>
                  <a:lnTo>
                    <a:pt x="4318454" y="0"/>
                  </a:lnTo>
                  <a:lnTo>
                    <a:pt x="4318454" y="2536617"/>
                  </a:lnTo>
                  <a:lnTo>
                    <a:pt x="0" y="2536617"/>
                  </a:lnTo>
                  <a:close/>
                </a:path>
              </a:pathLst>
            </a:custGeom>
            <a:solidFill>
              <a:srgbClr val="DFD4BA"/>
            </a:solidFill>
          </p:spPr>
        </p:sp>
      </p:grpSp>
      <p:sp>
        <p:nvSpPr>
          <p:cNvPr name="Freeform 6" id="6"/>
          <p:cNvSpPr/>
          <p:nvPr/>
        </p:nvSpPr>
        <p:spPr>
          <a:xfrm flipH="false" flipV="false" rot="-279860">
            <a:off x="-807167" y="-642523"/>
            <a:ext cx="5852075" cy="6056693"/>
          </a:xfrm>
          <a:custGeom>
            <a:avLst/>
            <a:gdLst/>
            <a:ahLst/>
            <a:cxnLst/>
            <a:rect r="r" b="b" t="t" l="l"/>
            <a:pathLst>
              <a:path h="6056693" w="5852075">
                <a:moveTo>
                  <a:pt x="0" y="0"/>
                </a:moveTo>
                <a:lnTo>
                  <a:pt x="5852076" y="0"/>
                </a:lnTo>
                <a:lnTo>
                  <a:pt x="5852076" y="6056693"/>
                </a:lnTo>
                <a:lnTo>
                  <a:pt x="0" y="6056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03567" y="3073157"/>
            <a:ext cx="9647622" cy="1529715"/>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Fungsi Read dan Refresh Table</a:t>
            </a:r>
          </a:p>
        </p:txBody>
      </p:sp>
      <p:sp>
        <p:nvSpPr>
          <p:cNvPr name="Freeform 8" id="8"/>
          <p:cNvSpPr/>
          <p:nvPr/>
        </p:nvSpPr>
        <p:spPr>
          <a:xfrm flipH="false" flipV="false" rot="27259">
            <a:off x="6491820" y="898211"/>
            <a:ext cx="1673961" cy="1705947"/>
          </a:xfrm>
          <a:custGeom>
            <a:avLst/>
            <a:gdLst/>
            <a:ahLst/>
            <a:cxnLst/>
            <a:rect r="r" b="b" t="t" l="l"/>
            <a:pathLst>
              <a:path h="1705947" w="1673961">
                <a:moveTo>
                  <a:pt x="0" y="0"/>
                </a:moveTo>
                <a:lnTo>
                  <a:pt x="1673961" y="0"/>
                </a:lnTo>
                <a:lnTo>
                  <a:pt x="1673961" y="1705948"/>
                </a:lnTo>
                <a:lnTo>
                  <a:pt x="0" y="1705948"/>
                </a:lnTo>
                <a:lnTo>
                  <a:pt x="0" y="0"/>
                </a:lnTo>
                <a:close/>
              </a:path>
            </a:pathLst>
          </a:custGeom>
          <a:blipFill>
            <a:blip r:embed="rId4"/>
            <a:stretch>
              <a:fillRect l="0" t="0" r="0" b="0"/>
            </a:stretch>
          </a:blipFill>
        </p:spPr>
      </p:sp>
      <p:sp>
        <p:nvSpPr>
          <p:cNvPr name="Freeform 9" id="9"/>
          <p:cNvSpPr/>
          <p:nvPr/>
        </p:nvSpPr>
        <p:spPr>
          <a:xfrm flipH="false" flipV="false" rot="1448826">
            <a:off x="16351662" y="-955145"/>
            <a:ext cx="3130606" cy="5142679"/>
          </a:xfrm>
          <a:custGeom>
            <a:avLst/>
            <a:gdLst/>
            <a:ahLst/>
            <a:cxnLst/>
            <a:rect r="r" b="b" t="t" l="l"/>
            <a:pathLst>
              <a:path h="5142679" w="3130606">
                <a:moveTo>
                  <a:pt x="0" y="0"/>
                </a:moveTo>
                <a:lnTo>
                  <a:pt x="3130606" y="0"/>
                </a:lnTo>
                <a:lnTo>
                  <a:pt x="3130606" y="5142679"/>
                </a:lnTo>
                <a:lnTo>
                  <a:pt x="0" y="51426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545912">
            <a:off x="13824061" y="6442066"/>
            <a:ext cx="5852075" cy="6056693"/>
          </a:xfrm>
          <a:custGeom>
            <a:avLst/>
            <a:gdLst/>
            <a:ahLst/>
            <a:cxnLst/>
            <a:rect r="r" b="b" t="t" l="l"/>
            <a:pathLst>
              <a:path h="6056693" w="5852075">
                <a:moveTo>
                  <a:pt x="0" y="0"/>
                </a:moveTo>
                <a:lnTo>
                  <a:pt x="5852075" y="0"/>
                </a:lnTo>
                <a:lnTo>
                  <a:pt x="5852075" y="6056693"/>
                </a:lnTo>
                <a:lnTo>
                  <a:pt x="0" y="6056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793289">
            <a:off x="12376938" y="377891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344365" y="794377"/>
            <a:ext cx="1606653" cy="1643635"/>
          </a:xfrm>
          <a:custGeom>
            <a:avLst/>
            <a:gdLst/>
            <a:ahLst/>
            <a:cxnLst/>
            <a:rect r="r" b="b" t="t" l="l"/>
            <a:pathLst>
              <a:path h="1643635" w="1606653">
                <a:moveTo>
                  <a:pt x="0" y="0"/>
                </a:moveTo>
                <a:lnTo>
                  <a:pt x="1606653" y="0"/>
                </a:lnTo>
                <a:lnTo>
                  <a:pt x="1606653" y="1643635"/>
                </a:lnTo>
                <a:lnTo>
                  <a:pt x="0" y="16436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0">
            <a:off x="334129" y="7700029"/>
            <a:ext cx="2130340" cy="2179376"/>
          </a:xfrm>
          <a:custGeom>
            <a:avLst/>
            <a:gdLst/>
            <a:ahLst/>
            <a:cxnLst/>
            <a:rect r="r" b="b" t="t" l="l"/>
            <a:pathLst>
              <a:path h="2179376" w="2130340">
                <a:moveTo>
                  <a:pt x="2130340" y="0"/>
                </a:moveTo>
                <a:lnTo>
                  <a:pt x="0" y="0"/>
                </a:lnTo>
                <a:lnTo>
                  <a:pt x="0" y="2179375"/>
                </a:lnTo>
                <a:lnTo>
                  <a:pt x="2130340" y="2179375"/>
                </a:lnTo>
                <a:lnTo>
                  <a:pt x="213034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true" flipV="false" rot="0">
            <a:off x="16989214" y="5010682"/>
            <a:ext cx="1147125" cy="1173530"/>
          </a:xfrm>
          <a:custGeom>
            <a:avLst/>
            <a:gdLst/>
            <a:ahLst/>
            <a:cxnLst/>
            <a:rect r="r" b="b" t="t" l="l"/>
            <a:pathLst>
              <a:path h="1173530" w="1147125">
                <a:moveTo>
                  <a:pt x="1147125" y="0"/>
                </a:moveTo>
                <a:lnTo>
                  <a:pt x="0" y="0"/>
                </a:lnTo>
                <a:lnTo>
                  <a:pt x="0" y="1173529"/>
                </a:lnTo>
                <a:lnTo>
                  <a:pt x="1147125" y="1173529"/>
                </a:lnTo>
                <a:lnTo>
                  <a:pt x="11471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84219" y="4561851"/>
            <a:ext cx="10762468" cy="2071191"/>
          </a:xfrm>
          <a:custGeom>
            <a:avLst/>
            <a:gdLst/>
            <a:ahLst/>
            <a:cxnLst/>
            <a:rect r="r" b="b" t="t" l="l"/>
            <a:pathLst>
              <a:path h="2071191" w="10762468">
                <a:moveTo>
                  <a:pt x="0" y="0"/>
                </a:moveTo>
                <a:lnTo>
                  <a:pt x="10762468" y="0"/>
                </a:lnTo>
                <a:lnTo>
                  <a:pt x="10762468" y="2071191"/>
                </a:lnTo>
                <a:lnTo>
                  <a:pt x="0" y="2071191"/>
                </a:lnTo>
                <a:lnTo>
                  <a:pt x="0" y="0"/>
                </a:lnTo>
                <a:close/>
              </a:path>
            </a:pathLst>
          </a:custGeom>
          <a:blipFill>
            <a:blip r:embed="rId13"/>
            <a:stretch>
              <a:fillRect l="0" t="0" r="-16200" b="0"/>
            </a:stretch>
          </a:blipFill>
        </p:spPr>
      </p:sp>
      <p:sp>
        <p:nvSpPr>
          <p:cNvPr name="TextBox 16" id="16"/>
          <p:cNvSpPr txBox="true"/>
          <p:nvPr/>
        </p:nvSpPr>
        <p:spPr>
          <a:xfrm rot="0">
            <a:off x="1465397" y="6699717"/>
            <a:ext cx="11200113" cy="1780540"/>
          </a:xfrm>
          <a:prstGeom prst="rect">
            <a:avLst/>
          </a:prstGeom>
        </p:spPr>
        <p:txBody>
          <a:bodyPr anchor="t" rtlCol="false" tIns="0" lIns="0" bIns="0" rIns="0">
            <a:spAutoFit/>
          </a:bodyPr>
          <a:lstStyle/>
          <a:p>
            <a:pPr algn="ctr">
              <a:lnSpc>
                <a:spcPts val="4759"/>
              </a:lnSpc>
            </a:pPr>
            <a:r>
              <a:rPr lang="en-US" sz="3399">
                <a:solidFill>
                  <a:srgbClr val="8E3D1B"/>
                </a:solidFill>
                <a:latin typeface="Open Sans"/>
              </a:rPr>
              <a:t>Fungsi read digunakan untuk membaca data dari database, dan refreshTable untuk menghapus dan mengisi kembali tabel dengan data terbaru.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69909" y="1065233"/>
            <a:ext cx="12397356" cy="8069242"/>
            <a:chOff x="0" y="0"/>
            <a:chExt cx="4670230" cy="3039779"/>
          </a:xfrm>
        </p:grpSpPr>
        <p:sp>
          <p:nvSpPr>
            <p:cNvPr name="Freeform 6" id="6"/>
            <p:cNvSpPr/>
            <p:nvPr/>
          </p:nvSpPr>
          <p:spPr>
            <a:xfrm flipH="false" flipV="false" rot="0">
              <a:off x="0" y="-2540"/>
              <a:ext cx="4670230" cy="3042319"/>
            </a:xfrm>
            <a:custGeom>
              <a:avLst/>
              <a:gdLst/>
              <a:ahLst/>
              <a:cxnLst/>
              <a:rect r="r" b="b" t="t" l="l"/>
              <a:pathLst>
                <a:path h="3042319" w="4670230">
                  <a:moveTo>
                    <a:pt x="4667690" y="1031210"/>
                  </a:moveTo>
                  <a:lnTo>
                    <a:pt x="4670230" y="1019708"/>
                  </a:lnTo>
                  <a:lnTo>
                    <a:pt x="4663880" y="1022583"/>
                  </a:lnTo>
                  <a:lnTo>
                    <a:pt x="4663880" y="1004372"/>
                  </a:lnTo>
                  <a:cubicBezTo>
                    <a:pt x="4663880" y="1003413"/>
                    <a:pt x="4662610" y="1000538"/>
                    <a:pt x="4661340" y="996704"/>
                  </a:cubicBezTo>
                  <a:lnTo>
                    <a:pt x="4661340" y="994787"/>
                  </a:lnTo>
                  <a:lnTo>
                    <a:pt x="4660070" y="994787"/>
                  </a:lnTo>
                  <a:cubicBezTo>
                    <a:pt x="4658800" y="990953"/>
                    <a:pt x="4654990" y="990953"/>
                    <a:pt x="4653720" y="990953"/>
                  </a:cubicBezTo>
                  <a:cubicBezTo>
                    <a:pt x="4653720" y="960281"/>
                    <a:pt x="4654990" y="928650"/>
                    <a:pt x="4656260" y="897978"/>
                  </a:cubicBezTo>
                  <a:cubicBezTo>
                    <a:pt x="4656260" y="889351"/>
                    <a:pt x="4657530" y="881683"/>
                    <a:pt x="4657530" y="873056"/>
                  </a:cubicBezTo>
                  <a:lnTo>
                    <a:pt x="4661340" y="873056"/>
                  </a:lnTo>
                  <a:lnTo>
                    <a:pt x="4661340" y="847090"/>
                  </a:lnTo>
                  <a:lnTo>
                    <a:pt x="4665150" y="847090"/>
                  </a:lnTo>
                  <a:lnTo>
                    <a:pt x="4665150" y="816610"/>
                  </a:lnTo>
                  <a:cubicBezTo>
                    <a:pt x="4667690" y="781050"/>
                    <a:pt x="4670230" y="726440"/>
                    <a:pt x="4667690" y="692150"/>
                  </a:cubicBezTo>
                  <a:cubicBezTo>
                    <a:pt x="4668960" y="674370"/>
                    <a:pt x="4666420" y="652780"/>
                    <a:pt x="4665150" y="641350"/>
                  </a:cubicBezTo>
                  <a:lnTo>
                    <a:pt x="4666420" y="641350"/>
                  </a:lnTo>
                  <a:lnTo>
                    <a:pt x="4662610" y="542290"/>
                  </a:lnTo>
                  <a:lnTo>
                    <a:pt x="4663880" y="541020"/>
                  </a:lnTo>
                  <a:lnTo>
                    <a:pt x="4663880" y="537210"/>
                  </a:lnTo>
                  <a:cubicBezTo>
                    <a:pt x="4663880" y="502920"/>
                    <a:pt x="4662610" y="468630"/>
                    <a:pt x="4662610" y="431800"/>
                  </a:cubicBezTo>
                  <a:cubicBezTo>
                    <a:pt x="4660070" y="361950"/>
                    <a:pt x="4658800" y="290830"/>
                    <a:pt x="4665150" y="213360"/>
                  </a:cubicBezTo>
                  <a:lnTo>
                    <a:pt x="4665150" y="207010"/>
                  </a:lnTo>
                  <a:cubicBezTo>
                    <a:pt x="4663880" y="191770"/>
                    <a:pt x="4663880" y="176530"/>
                    <a:pt x="4663880" y="158750"/>
                  </a:cubicBezTo>
                  <a:lnTo>
                    <a:pt x="4663880" y="80010"/>
                  </a:lnTo>
                  <a:lnTo>
                    <a:pt x="4668960" y="59690"/>
                  </a:lnTo>
                  <a:lnTo>
                    <a:pt x="4668960" y="8890"/>
                  </a:lnTo>
                  <a:lnTo>
                    <a:pt x="4662610" y="8890"/>
                  </a:lnTo>
                  <a:cubicBezTo>
                    <a:pt x="4624510" y="8890"/>
                    <a:pt x="4568630" y="7620"/>
                    <a:pt x="4553390" y="7620"/>
                  </a:cubicBezTo>
                  <a:cubicBezTo>
                    <a:pt x="4525450" y="7620"/>
                    <a:pt x="4510210" y="7620"/>
                    <a:pt x="4502590" y="8890"/>
                  </a:cubicBezTo>
                  <a:cubicBezTo>
                    <a:pt x="4469570" y="0"/>
                    <a:pt x="4390830" y="1270"/>
                    <a:pt x="4314630" y="3810"/>
                  </a:cubicBezTo>
                  <a:cubicBezTo>
                    <a:pt x="4276530" y="5080"/>
                    <a:pt x="4239700" y="5080"/>
                    <a:pt x="4214300" y="3810"/>
                  </a:cubicBezTo>
                  <a:lnTo>
                    <a:pt x="4210490" y="3810"/>
                  </a:lnTo>
                  <a:lnTo>
                    <a:pt x="4207950" y="10160"/>
                  </a:lnTo>
                  <a:cubicBezTo>
                    <a:pt x="4157150" y="10160"/>
                    <a:pt x="4107620" y="11430"/>
                    <a:pt x="4042850" y="13970"/>
                  </a:cubicBezTo>
                  <a:lnTo>
                    <a:pt x="4031420" y="13970"/>
                  </a:lnTo>
                  <a:lnTo>
                    <a:pt x="4032690" y="16510"/>
                  </a:lnTo>
                  <a:lnTo>
                    <a:pt x="3999670" y="16510"/>
                  </a:lnTo>
                  <a:lnTo>
                    <a:pt x="3999670" y="21590"/>
                  </a:lnTo>
                  <a:cubicBezTo>
                    <a:pt x="3976810" y="21590"/>
                    <a:pt x="3952680" y="20320"/>
                    <a:pt x="3926010" y="19050"/>
                  </a:cubicBezTo>
                  <a:cubicBezTo>
                    <a:pt x="3903150" y="17780"/>
                    <a:pt x="3880290" y="17780"/>
                    <a:pt x="3857430" y="16510"/>
                  </a:cubicBezTo>
                  <a:lnTo>
                    <a:pt x="3857430" y="15240"/>
                  </a:lnTo>
                  <a:cubicBezTo>
                    <a:pt x="3849810" y="13970"/>
                    <a:pt x="3840920" y="13970"/>
                    <a:pt x="3833300" y="12700"/>
                  </a:cubicBezTo>
                  <a:lnTo>
                    <a:pt x="3832030" y="44450"/>
                  </a:lnTo>
                  <a:lnTo>
                    <a:pt x="3828220" y="44450"/>
                  </a:lnTo>
                  <a:lnTo>
                    <a:pt x="3828220" y="13970"/>
                  </a:lnTo>
                  <a:cubicBezTo>
                    <a:pt x="3753782" y="10160"/>
                    <a:pt x="3665891" y="12700"/>
                    <a:pt x="3580144" y="15240"/>
                  </a:cubicBezTo>
                  <a:cubicBezTo>
                    <a:pt x="3492253" y="17780"/>
                    <a:pt x="3408650" y="20320"/>
                    <a:pt x="3331478" y="16510"/>
                  </a:cubicBezTo>
                  <a:cubicBezTo>
                    <a:pt x="3295035" y="17780"/>
                    <a:pt x="3267167" y="17780"/>
                    <a:pt x="3243587" y="16510"/>
                  </a:cubicBezTo>
                  <a:lnTo>
                    <a:pt x="3243587" y="15240"/>
                  </a:lnTo>
                  <a:lnTo>
                    <a:pt x="3170702" y="12700"/>
                  </a:lnTo>
                  <a:lnTo>
                    <a:pt x="3170702" y="16510"/>
                  </a:lnTo>
                  <a:cubicBezTo>
                    <a:pt x="3147122" y="16510"/>
                    <a:pt x="3121398" y="17780"/>
                    <a:pt x="3093530" y="17780"/>
                  </a:cubicBezTo>
                  <a:lnTo>
                    <a:pt x="3076381" y="12700"/>
                  </a:lnTo>
                  <a:lnTo>
                    <a:pt x="3065662" y="12700"/>
                  </a:lnTo>
                  <a:cubicBezTo>
                    <a:pt x="3037794" y="11430"/>
                    <a:pt x="3024933" y="11430"/>
                    <a:pt x="3020645" y="19050"/>
                  </a:cubicBezTo>
                  <a:lnTo>
                    <a:pt x="3020645" y="21590"/>
                  </a:lnTo>
                  <a:cubicBezTo>
                    <a:pt x="3009927" y="22860"/>
                    <a:pt x="2999208" y="22860"/>
                    <a:pt x="2990634" y="24130"/>
                  </a:cubicBezTo>
                  <a:cubicBezTo>
                    <a:pt x="2969197" y="19050"/>
                    <a:pt x="2941329" y="20320"/>
                    <a:pt x="2909174" y="20320"/>
                  </a:cubicBezTo>
                  <a:cubicBezTo>
                    <a:pt x="2877019" y="21590"/>
                    <a:pt x="2842720" y="21590"/>
                    <a:pt x="2819140" y="16510"/>
                  </a:cubicBezTo>
                  <a:lnTo>
                    <a:pt x="2816996" y="15240"/>
                  </a:lnTo>
                  <a:lnTo>
                    <a:pt x="2812709" y="15240"/>
                  </a:lnTo>
                  <a:cubicBezTo>
                    <a:pt x="2801990" y="16510"/>
                    <a:pt x="2759117" y="17780"/>
                    <a:pt x="2718387" y="19050"/>
                  </a:cubicBezTo>
                  <a:cubicBezTo>
                    <a:pt x="2679801" y="20320"/>
                    <a:pt x="2636927" y="21590"/>
                    <a:pt x="2602629" y="22860"/>
                  </a:cubicBezTo>
                  <a:cubicBezTo>
                    <a:pt x="2596198" y="20320"/>
                    <a:pt x="2583336" y="19050"/>
                    <a:pt x="2568330" y="19050"/>
                  </a:cubicBezTo>
                  <a:cubicBezTo>
                    <a:pt x="2519025" y="20320"/>
                    <a:pt x="2463290" y="21590"/>
                    <a:pt x="2394692" y="21590"/>
                  </a:cubicBezTo>
                  <a:lnTo>
                    <a:pt x="2392549" y="20320"/>
                  </a:lnTo>
                  <a:lnTo>
                    <a:pt x="2381830" y="21590"/>
                  </a:lnTo>
                  <a:cubicBezTo>
                    <a:pt x="2336813" y="21590"/>
                    <a:pt x="2291796" y="20320"/>
                    <a:pt x="2246779" y="20320"/>
                  </a:cubicBezTo>
                  <a:lnTo>
                    <a:pt x="2246779" y="17780"/>
                  </a:lnTo>
                  <a:cubicBezTo>
                    <a:pt x="2233917" y="19050"/>
                    <a:pt x="2221055" y="19050"/>
                    <a:pt x="2210336" y="20320"/>
                  </a:cubicBezTo>
                  <a:lnTo>
                    <a:pt x="2193187" y="20320"/>
                  </a:lnTo>
                  <a:cubicBezTo>
                    <a:pt x="2088147" y="19050"/>
                    <a:pt x="1978820" y="17780"/>
                    <a:pt x="1867348" y="17780"/>
                  </a:cubicBezTo>
                  <a:lnTo>
                    <a:pt x="1863061" y="17780"/>
                  </a:lnTo>
                  <a:lnTo>
                    <a:pt x="1856630" y="22860"/>
                  </a:lnTo>
                  <a:lnTo>
                    <a:pt x="1856630" y="27940"/>
                  </a:lnTo>
                  <a:lnTo>
                    <a:pt x="1852343" y="27940"/>
                  </a:lnTo>
                  <a:lnTo>
                    <a:pt x="1719435" y="16510"/>
                  </a:lnTo>
                  <a:cubicBezTo>
                    <a:pt x="1700142" y="16510"/>
                    <a:pt x="1689424" y="19050"/>
                    <a:pt x="1676561" y="20320"/>
                  </a:cubicBezTo>
                  <a:cubicBezTo>
                    <a:pt x="1657269" y="22860"/>
                    <a:pt x="1640119" y="26670"/>
                    <a:pt x="1584384" y="21590"/>
                  </a:cubicBezTo>
                  <a:lnTo>
                    <a:pt x="1584384" y="24130"/>
                  </a:lnTo>
                  <a:lnTo>
                    <a:pt x="1449332" y="24130"/>
                  </a:lnTo>
                  <a:cubicBezTo>
                    <a:pt x="1292844" y="24130"/>
                    <a:pt x="1112775" y="24130"/>
                    <a:pt x="973437" y="19050"/>
                  </a:cubicBezTo>
                  <a:lnTo>
                    <a:pt x="915557" y="17780"/>
                  </a:lnTo>
                  <a:lnTo>
                    <a:pt x="939138" y="24130"/>
                  </a:lnTo>
                  <a:lnTo>
                    <a:pt x="926276" y="24130"/>
                  </a:lnTo>
                  <a:cubicBezTo>
                    <a:pt x="87054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596"/>
                    <a:pt x="6350" y="870181"/>
                    <a:pt x="6350" y="912355"/>
                  </a:cubicBezTo>
                  <a:lnTo>
                    <a:pt x="10160" y="912355"/>
                  </a:lnTo>
                  <a:lnTo>
                    <a:pt x="10160" y="917148"/>
                  </a:lnTo>
                  <a:lnTo>
                    <a:pt x="19050" y="918106"/>
                  </a:lnTo>
                  <a:lnTo>
                    <a:pt x="19050" y="931525"/>
                  </a:lnTo>
                  <a:lnTo>
                    <a:pt x="12700" y="931525"/>
                  </a:lnTo>
                  <a:lnTo>
                    <a:pt x="16510" y="969866"/>
                  </a:lnTo>
                  <a:lnTo>
                    <a:pt x="16510" y="975617"/>
                  </a:lnTo>
                  <a:cubicBezTo>
                    <a:pt x="13970" y="1011081"/>
                    <a:pt x="10160" y="1047505"/>
                    <a:pt x="16510" y="1072426"/>
                  </a:cubicBezTo>
                  <a:cubicBezTo>
                    <a:pt x="16510" y="1074343"/>
                    <a:pt x="16510" y="1075301"/>
                    <a:pt x="15240" y="1076260"/>
                  </a:cubicBezTo>
                  <a:lnTo>
                    <a:pt x="12700" y="1077218"/>
                  </a:lnTo>
                  <a:lnTo>
                    <a:pt x="12700" y="1081052"/>
                  </a:lnTo>
                  <a:cubicBezTo>
                    <a:pt x="13970" y="1090637"/>
                    <a:pt x="13970" y="1105015"/>
                    <a:pt x="15240" y="1120351"/>
                  </a:cubicBezTo>
                  <a:cubicBezTo>
                    <a:pt x="16510" y="1151023"/>
                    <a:pt x="19050" y="1185530"/>
                    <a:pt x="21590" y="1201824"/>
                  </a:cubicBezTo>
                  <a:cubicBezTo>
                    <a:pt x="21590" y="1203741"/>
                    <a:pt x="20320" y="1205658"/>
                    <a:pt x="20320" y="1206617"/>
                  </a:cubicBezTo>
                  <a:cubicBezTo>
                    <a:pt x="20320" y="1207575"/>
                    <a:pt x="19050" y="1208534"/>
                    <a:pt x="19050" y="1209492"/>
                  </a:cubicBezTo>
                  <a:lnTo>
                    <a:pt x="21590" y="1209492"/>
                  </a:lnTo>
                  <a:lnTo>
                    <a:pt x="21590" y="1210451"/>
                  </a:lnTo>
                  <a:cubicBezTo>
                    <a:pt x="15240" y="1232496"/>
                    <a:pt x="17780" y="1278505"/>
                    <a:pt x="20320" y="1319720"/>
                  </a:cubicBezTo>
                  <a:cubicBezTo>
                    <a:pt x="21590" y="1350393"/>
                    <a:pt x="24130" y="1388733"/>
                    <a:pt x="20320" y="1396401"/>
                  </a:cubicBezTo>
                  <a:lnTo>
                    <a:pt x="16510" y="1396401"/>
                  </a:lnTo>
                  <a:lnTo>
                    <a:pt x="17780" y="1470206"/>
                  </a:lnTo>
                  <a:lnTo>
                    <a:pt x="11430" y="1470206"/>
                  </a:lnTo>
                  <a:cubicBezTo>
                    <a:pt x="11430" y="1478832"/>
                    <a:pt x="10160" y="1486500"/>
                    <a:pt x="10160" y="1494169"/>
                  </a:cubicBezTo>
                  <a:lnTo>
                    <a:pt x="8890" y="1493210"/>
                  </a:lnTo>
                  <a:lnTo>
                    <a:pt x="10160" y="1504712"/>
                  </a:lnTo>
                  <a:lnTo>
                    <a:pt x="10160" y="1507588"/>
                  </a:lnTo>
                  <a:lnTo>
                    <a:pt x="13970" y="1579476"/>
                  </a:lnTo>
                  <a:lnTo>
                    <a:pt x="21590" y="1579476"/>
                  </a:lnTo>
                  <a:cubicBezTo>
                    <a:pt x="22860" y="1584268"/>
                    <a:pt x="22860" y="1589061"/>
                    <a:pt x="24130" y="1592895"/>
                  </a:cubicBezTo>
                  <a:lnTo>
                    <a:pt x="22860" y="1591936"/>
                  </a:lnTo>
                  <a:lnTo>
                    <a:pt x="21590" y="1607272"/>
                  </a:lnTo>
                  <a:cubicBezTo>
                    <a:pt x="20320" y="1622608"/>
                    <a:pt x="20320" y="1635069"/>
                    <a:pt x="20320" y="1646571"/>
                  </a:cubicBezTo>
                  <a:cubicBezTo>
                    <a:pt x="17780" y="1652322"/>
                    <a:pt x="15240" y="1658073"/>
                    <a:pt x="13970" y="1664783"/>
                  </a:cubicBezTo>
                  <a:lnTo>
                    <a:pt x="12700" y="1667658"/>
                  </a:lnTo>
                  <a:lnTo>
                    <a:pt x="12700" y="1669575"/>
                  </a:lnTo>
                  <a:cubicBezTo>
                    <a:pt x="13970" y="1670534"/>
                    <a:pt x="15240" y="1674368"/>
                    <a:pt x="16510" y="1691621"/>
                  </a:cubicBezTo>
                  <a:cubicBezTo>
                    <a:pt x="16510" y="1714625"/>
                    <a:pt x="19050" y="1733795"/>
                    <a:pt x="22860" y="1763509"/>
                  </a:cubicBezTo>
                  <a:lnTo>
                    <a:pt x="12700" y="1791305"/>
                  </a:lnTo>
                  <a:cubicBezTo>
                    <a:pt x="8890" y="1801849"/>
                    <a:pt x="8890" y="1804725"/>
                    <a:pt x="8890" y="1809517"/>
                  </a:cubicBezTo>
                  <a:cubicBezTo>
                    <a:pt x="8890" y="1813351"/>
                    <a:pt x="8890" y="1819102"/>
                    <a:pt x="5080" y="1835397"/>
                  </a:cubicBezTo>
                  <a:lnTo>
                    <a:pt x="8890" y="1836355"/>
                  </a:lnTo>
                  <a:cubicBezTo>
                    <a:pt x="10160" y="1842106"/>
                    <a:pt x="10160" y="1864152"/>
                    <a:pt x="10160" y="1878530"/>
                  </a:cubicBezTo>
                  <a:cubicBezTo>
                    <a:pt x="10160" y="1907285"/>
                    <a:pt x="10160" y="1917828"/>
                    <a:pt x="12700" y="1920704"/>
                  </a:cubicBezTo>
                  <a:cubicBezTo>
                    <a:pt x="10160" y="1934123"/>
                    <a:pt x="8890" y="1946583"/>
                    <a:pt x="8890" y="1960003"/>
                  </a:cubicBezTo>
                  <a:cubicBezTo>
                    <a:pt x="7620" y="1975339"/>
                    <a:pt x="7620" y="1991633"/>
                    <a:pt x="2540" y="2011762"/>
                  </a:cubicBezTo>
                  <a:lnTo>
                    <a:pt x="0" y="2023264"/>
                  </a:lnTo>
                  <a:lnTo>
                    <a:pt x="6350" y="2020389"/>
                  </a:lnTo>
                  <a:lnTo>
                    <a:pt x="6350" y="2038600"/>
                  </a:lnTo>
                  <a:cubicBezTo>
                    <a:pt x="6350" y="2039559"/>
                    <a:pt x="7620" y="2042434"/>
                    <a:pt x="8890" y="2046268"/>
                  </a:cubicBezTo>
                  <a:lnTo>
                    <a:pt x="8890" y="2048185"/>
                  </a:lnTo>
                  <a:lnTo>
                    <a:pt x="10160" y="2048185"/>
                  </a:lnTo>
                  <a:cubicBezTo>
                    <a:pt x="11430" y="2052019"/>
                    <a:pt x="15240" y="2052019"/>
                    <a:pt x="16510" y="2052019"/>
                  </a:cubicBezTo>
                  <a:cubicBezTo>
                    <a:pt x="16510" y="2082691"/>
                    <a:pt x="15240" y="2114322"/>
                    <a:pt x="13970" y="2144994"/>
                  </a:cubicBezTo>
                  <a:cubicBezTo>
                    <a:pt x="13970" y="2153621"/>
                    <a:pt x="12700" y="2161289"/>
                    <a:pt x="12700" y="2169915"/>
                  </a:cubicBezTo>
                  <a:lnTo>
                    <a:pt x="8890" y="2169915"/>
                  </a:lnTo>
                  <a:lnTo>
                    <a:pt x="8890" y="2195229"/>
                  </a:lnTo>
                  <a:lnTo>
                    <a:pt x="6350" y="2195229"/>
                  </a:lnTo>
                  <a:lnTo>
                    <a:pt x="6350" y="2225709"/>
                  </a:lnTo>
                  <a:cubicBezTo>
                    <a:pt x="3810" y="2261269"/>
                    <a:pt x="1270" y="2315879"/>
                    <a:pt x="3810" y="2350169"/>
                  </a:cubicBezTo>
                  <a:cubicBezTo>
                    <a:pt x="2540" y="2367949"/>
                    <a:pt x="5080" y="2389539"/>
                    <a:pt x="6350" y="2400969"/>
                  </a:cubicBezTo>
                  <a:lnTo>
                    <a:pt x="5080" y="2400969"/>
                  </a:lnTo>
                  <a:lnTo>
                    <a:pt x="8890" y="2500029"/>
                  </a:lnTo>
                  <a:lnTo>
                    <a:pt x="7620" y="2501299"/>
                  </a:lnTo>
                  <a:lnTo>
                    <a:pt x="7620" y="2505109"/>
                  </a:lnTo>
                  <a:cubicBezTo>
                    <a:pt x="7620" y="2539399"/>
                    <a:pt x="8890" y="2573689"/>
                    <a:pt x="8890" y="2610519"/>
                  </a:cubicBezTo>
                  <a:cubicBezTo>
                    <a:pt x="11430" y="2680369"/>
                    <a:pt x="12700" y="2751489"/>
                    <a:pt x="6350" y="2828959"/>
                  </a:cubicBezTo>
                  <a:lnTo>
                    <a:pt x="6350" y="2835309"/>
                  </a:lnTo>
                  <a:cubicBezTo>
                    <a:pt x="7620" y="2850549"/>
                    <a:pt x="7620" y="2865788"/>
                    <a:pt x="7620" y="2883569"/>
                  </a:cubicBezTo>
                  <a:lnTo>
                    <a:pt x="7620" y="2962309"/>
                  </a:lnTo>
                  <a:lnTo>
                    <a:pt x="2540" y="2982629"/>
                  </a:lnTo>
                  <a:lnTo>
                    <a:pt x="2540" y="3033429"/>
                  </a:lnTo>
                  <a:lnTo>
                    <a:pt x="8890" y="3033429"/>
                  </a:lnTo>
                  <a:cubicBezTo>
                    <a:pt x="46990" y="3033429"/>
                    <a:pt x="102870" y="3034699"/>
                    <a:pt x="118110" y="3034699"/>
                  </a:cubicBezTo>
                  <a:cubicBezTo>
                    <a:pt x="146050" y="3034699"/>
                    <a:pt x="161290" y="3034699"/>
                    <a:pt x="168910" y="3033429"/>
                  </a:cubicBezTo>
                  <a:cubicBezTo>
                    <a:pt x="189230" y="3038509"/>
                    <a:pt x="227330" y="3039779"/>
                    <a:pt x="271780" y="3039779"/>
                  </a:cubicBezTo>
                  <a:cubicBezTo>
                    <a:pt x="298450" y="3039779"/>
                    <a:pt x="327660" y="3039779"/>
                    <a:pt x="356870" y="3038509"/>
                  </a:cubicBezTo>
                  <a:cubicBezTo>
                    <a:pt x="394970" y="3037238"/>
                    <a:pt x="431800" y="3037238"/>
                    <a:pt x="457200" y="3038509"/>
                  </a:cubicBezTo>
                  <a:lnTo>
                    <a:pt x="461010" y="3038509"/>
                  </a:lnTo>
                  <a:lnTo>
                    <a:pt x="463550" y="3032159"/>
                  </a:lnTo>
                  <a:cubicBezTo>
                    <a:pt x="514350" y="3032159"/>
                    <a:pt x="563880" y="3030888"/>
                    <a:pt x="628650" y="3028349"/>
                  </a:cubicBezTo>
                  <a:lnTo>
                    <a:pt x="640080" y="3028349"/>
                  </a:lnTo>
                  <a:lnTo>
                    <a:pt x="638810" y="3025809"/>
                  </a:lnTo>
                  <a:lnTo>
                    <a:pt x="671830" y="3025809"/>
                  </a:lnTo>
                  <a:lnTo>
                    <a:pt x="671830" y="3020729"/>
                  </a:lnTo>
                  <a:cubicBezTo>
                    <a:pt x="694690" y="3020729"/>
                    <a:pt x="718820" y="3021999"/>
                    <a:pt x="745490" y="3023269"/>
                  </a:cubicBezTo>
                  <a:cubicBezTo>
                    <a:pt x="763270" y="3024538"/>
                    <a:pt x="781050" y="3024538"/>
                    <a:pt x="798830" y="3025809"/>
                  </a:cubicBezTo>
                  <a:lnTo>
                    <a:pt x="798830" y="3037238"/>
                  </a:lnTo>
                  <a:lnTo>
                    <a:pt x="969149" y="3037238"/>
                  </a:lnTo>
                  <a:cubicBezTo>
                    <a:pt x="1009879" y="3037238"/>
                    <a:pt x="1048465" y="3035969"/>
                    <a:pt x="1089195" y="3034699"/>
                  </a:cubicBezTo>
                  <a:cubicBezTo>
                    <a:pt x="1177085" y="3032159"/>
                    <a:pt x="1260689" y="3029619"/>
                    <a:pt x="1337861" y="3033429"/>
                  </a:cubicBezTo>
                  <a:cubicBezTo>
                    <a:pt x="1374304" y="3032159"/>
                    <a:pt x="1402171" y="3032159"/>
                    <a:pt x="1425752" y="3033429"/>
                  </a:cubicBezTo>
                  <a:lnTo>
                    <a:pt x="1425752" y="3034699"/>
                  </a:lnTo>
                  <a:lnTo>
                    <a:pt x="1440757" y="3034699"/>
                  </a:lnTo>
                  <a:lnTo>
                    <a:pt x="1496493" y="3037238"/>
                  </a:lnTo>
                  <a:lnTo>
                    <a:pt x="1496493" y="3033429"/>
                  </a:lnTo>
                  <a:cubicBezTo>
                    <a:pt x="1520073" y="3033429"/>
                    <a:pt x="1545797" y="3032159"/>
                    <a:pt x="1573665" y="3032159"/>
                  </a:cubicBezTo>
                  <a:lnTo>
                    <a:pt x="1592958" y="3038509"/>
                  </a:lnTo>
                  <a:lnTo>
                    <a:pt x="1605820" y="3038509"/>
                  </a:lnTo>
                  <a:cubicBezTo>
                    <a:pt x="1633688" y="3039779"/>
                    <a:pt x="1646550" y="3039779"/>
                    <a:pt x="1650837" y="3032159"/>
                  </a:cubicBezTo>
                  <a:lnTo>
                    <a:pt x="1650837" y="3029619"/>
                  </a:lnTo>
                  <a:cubicBezTo>
                    <a:pt x="1661556" y="3028349"/>
                    <a:pt x="1672274" y="3028349"/>
                    <a:pt x="1680849" y="3027079"/>
                  </a:cubicBezTo>
                  <a:cubicBezTo>
                    <a:pt x="1702285" y="3032159"/>
                    <a:pt x="1730153" y="3030888"/>
                    <a:pt x="1762309" y="3030888"/>
                  </a:cubicBezTo>
                  <a:cubicBezTo>
                    <a:pt x="1794464" y="3029619"/>
                    <a:pt x="1828762" y="3029619"/>
                    <a:pt x="1852343" y="3034699"/>
                  </a:cubicBezTo>
                  <a:lnTo>
                    <a:pt x="1854486" y="3035969"/>
                  </a:lnTo>
                  <a:lnTo>
                    <a:pt x="1858774" y="3035969"/>
                  </a:lnTo>
                  <a:cubicBezTo>
                    <a:pt x="1869492" y="3034699"/>
                    <a:pt x="1912366" y="3033429"/>
                    <a:pt x="1953096" y="3032159"/>
                  </a:cubicBezTo>
                  <a:cubicBezTo>
                    <a:pt x="1991682" y="3030888"/>
                    <a:pt x="2034555" y="3029619"/>
                    <a:pt x="2068854" y="3028349"/>
                  </a:cubicBezTo>
                  <a:cubicBezTo>
                    <a:pt x="2075285" y="3030888"/>
                    <a:pt x="2090291" y="3032159"/>
                    <a:pt x="2103153" y="3032159"/>
                  </a:cubicBezTo>
                  <a:cubicBezTo>
                    <a:pt x="2152457" y="3030888"/>
                    <a:pt x="2208193" y="3029619"/>
                    <a:pt x="2276790" y="3029619"/>
                  </a:cubicBezTo>
                  <a:lnTo>
                    <a:pt x="2278934" y="3030888"/>
                  </a:lnTo>
                  <a:lnTo>
                    <a:pt x="2289652" y="3029619"/>
                  </a:lnTo>
                  <a:cubicBezTo>
                    <a:pt x="2334669" y="3029619"/>
                    <a:pt x="2379687" y="3030888"/>
                    <a:pt x="2424704" y="3030888"/>
                  </a:cubicBezTo>
                  <a:lnTo>
                    <a:pt x="2424704" y="3033429"/>
                  </a:lnTo>
                  <a:lnTo>
                    <a:pt x="2461146" y="3030888"/>
                  </a:lnTo>
                  <a:lnTo>
                    <a:pt x="2478295" y="3030888"/>
                  </a:lnTo>
                  <a:cubicBezTo>
                    <a:pt x="2583336" y="3032159"/>
                    <a:pt x="2692663" y="3033429"/>
                    <a:pt x="2804134" y="3033429"/>
                  </a:cubicBezTo>
                  <a:lnTo>
                    <a:pt x="2808421" y="3033429"/>
                  </a:lnTo>
                  <a:lnTo>
                    <a:pt x="2814852" y="3028349"/>
                  </a:lnTo>
                  <a:lnTo>
                    <a:pt x="2814852" y="3023269"/>
                  </a:lnTo>
                  <a:lnTo>
                    <a:pt x="2819140" y="3023269"/>
                  </a:lnTo>
                  <a:lnTo>
                    <a:pt x="2952048" y="3034699"/>
                  </a:lnTo>
                  <a:cubicBezTo>
                    <a:pt x="2971340" y="3034699"/>
                    <a:pt x="2982059" y="3032159"/>
                    <a:pt x="2994921" y="3030888"/>
                  </a:cubicBezTo>
                  <a:cubicBezTo>
                    <a:pt x="3014214" y="3028349"/>
                    <a:pt x="3031363" y="3024538"/>
                    <a:pt x="3087099" y="3029619"/>
                  </a:cubicBezTo>
                  <a:lnTo>
                    <a:pt x="3087099" y="3027079"/>
                  </a:lnTo>
                  <a:lnTo>
                    <a:pt x="3220007" y="3027079"/>
                  </a:lnTo>
                  <a:cubicBezTo>
                    <a:pt x="3376495" y="3027079"/>
                    <a:pt x="3556564" y="3027079"/>
                    <a:pt x="3695902" y="3032159"/>
                  </a:cubicBezTo>
                  <a:lnTo>
                    <a:pt x="3753781" y="3033429"/>
                  </a:lnTo>
                  <a:lnTo>
                    <a:pt x="3730201" y="3027079"/>
                  </a:lnTo>
                  <a:lnTo>
                    <a:pt x="3743063" y="3027079"/>
                  </a:lnTo>
                  <a:cubicBezTo>
                    <a:pt x="3796655" y="3029619"/>
                    <a:pt x="3820600" y="3030888"/>
                    <a:pt x="3828220" y="3027079"/>
                  </a:cubicBezTo>
                  <a:lnTo>
                    <a:pt x="3828220" y="3028349"/>
                  </a:lnTo>
                  <a:cubicBezTo>
                    <a:pt x="3829490" y="3028349"/>
                    <a:pt x="3829490" y="3028349"/>
                    <a:pt x="3830760" y="3027079"/>
                  </a:cubicBezTo>
                  <a:cubicBezTo>
                    <a:pt x="3832030" y="3027079"/>
                    <a:pt x="3833300" y="3028349"/>
                    <a:pt x="3835840" y="3028349"/>
                  </a:cubicBezTo>
                  <a:lnTo>
                    <a:pt x="3835840" y="3034699"/>
                  </a:lnTo>
                  <a:cubicBezTo>
                    <a:pt x="3871400" y="3033429"/>
                    <a:pt x="3900610" y="3033429"/>
                    <a:pt x="3926010" y="3034699"/>
                  </a:cubicBezTo>
                  <a:cubicBezTo>
                    <a:pt x="3955220" y="3035969"/>
                    <a:pt x="3981890" y="3035969"/>
                    <a:pt x="4009830" y="3033429"/>
                  </a:cubicBezTo>
                  <a:cubicBezTo>
                    <a:pt x="4011100" y="3034699"/>
                    <a:pt x="4012370" y="3037238"/>
                    <a:pt x="4016180" y="3038509"/>
                  </a:cubicBezTo>
                  <a:lnTo>
                    <a:pt x="4018720" y="3038509"/>
                  </a:lnTo>
                  <a:cubicBezTo>
                    <a:pt x="4022530" y="3038509"/>
                    <a:pt x="4025070" y="3037238"/>
                    <a:pt x="4027610" y="3037238"/>
                  </a:cubicBezTo>
                  <a:lnTo>
                    <a:pt x="4027610" y="3042319"/>
                  </a:lnTo>
                  <a:cubicBezTo>
                    <a:pt x="4096190" y="3042319"/>
                    <a:pt x="4117780" y="3034699"/>
                    <a:pt x="4127940" y="3028349"/>
                  </a:cubicBezTo>
                  <a:cubicBezTo>
                    <a:pt x="4182550" y="3029619"/>
                    <a:pt x="4230810" y="3032159"/>
                    <a:pt x="4277800" y="3035969"/>
                  </a:cubicBezTo>
                  <a:lnTo>
                    <a:pt x="4277800" y="3030888"/>
                  </a:lnTo>
                  <a:lnTo>
                    <a:pt x="4295580" y="3030888"/>
                  </a:lnTo>
                  <a:lnTo>
                    <a:pt x="4295580" y="3027079"/>
                  </a:lnTo>
                  <a:lnTo>
                    <a:pt x="4370510" y="3027079"/>
                  </a:lnTo>
                  <a:lnTo>
                    <a:pt x="4417500" y="3029619"/>
                  </a:lnTo>
                  <a:lnTo>
                    <a:pt x="4418770" y="3029619"/>
                  </a:lnTo>
                  <a:cubicBezTo>
                    <a:pt x="4428930" y="3025809"/>
                    <a:pt x="4463220" y="3025809"/>
                    <a:pt x="4494970" y="3025809"/>
                  </a:cubicBezTo>
                  <a:cubicBezTo>
                    <a:pt x="4522910" y="3025809"/>
                    <a:pt x="4548310" y="3025809"/>
                    <a:pt x="4559740" y="3023269"/>
                  </a:cubicBezTo>
                  <a:lnTo>
                    <a:pt x="4623240" y="3023269"/>
                  </a:lnTo>
                  <a:lnTo>
                    <a:pt x="4623240" y="3016919"/>
                  </a:lnTo>
                  <a:lnTo>
                    <a:pt x="4639750" y="3016919"/>
                  </a:lnTo>
                  <a:lnTo>
                    <a:pt x="4639750" y="3010569"/>
                  </a:lnTo>
                  <a:cubicBezTo>
                    <a:pt x="4639750" y="3000409"/>
                    <a:pt x="4639750" y="2988979"/>
                    <a:pt x="4641020" y="2976279"/>
                  </a:cubicBezTo>
                  <a:lnTo>
                    <a:pt x="4641020" y="2963579"/>
                  </a:lnTo>
                  <a:cubicBezTo>
                    <a:pt x="4641020" y="2953419"/>
                    <a:pt x="4641020" y="2945799"/>
                    <a:pt x="4642290" y="2936909"/>
                  </a:cubicBezTo>
                  <a:lnTo>
                    <a:pt x="4643560" y="2920399"/>
                  </a:lnTo>
                  <a:cubicBezTo>
                    <a:pt x="4647370" y="2856899"/>
                    <a:pt x="4646100" y="2842929"/>
                    <a:pt x="4646100" y="2828959"/>
                  </a:cubicBezTo>
                  <a:cubicBezTo>
                    <a:pt x="4644830" y="2814989"/>
                    <a:pt x="4644830" y="2802289"/>
                    <a:pt x="4648640" y="2740059"/>
                  </a:cubicBezTo>
                  <a:lnTo>
                    <a:pt x="4649910" y="2722279"/>
                  </a:lnTo>
                  <a:lnTo>
                    <a:pt x="4638480" y="2734979"/>
                  </a:lnTo>
                  <a:cubicBezTo>
                    <a:pt x="4637210" y="2722279"/>
                    <a:pt x="4639750" y="2694339"/>
                    <a:pt x="4641020" y="2672749"/>
                  </a:cubicBezTo>
                  <a:cubicBezTo>
                    <a:pt x="4643560" y="2639729"/>
                    <a:pt x="4647370" y="2601629"/>
                    <a:pt x="4644830" y="2567339"/>
                  </a:cubicBezTo>
                  <a:lnTo>
                    <a:pt x="4653720" y="2595279"/>
                  </a:lnTo>
                  <a:lnTo>
                    <a:pt x="4652450" y="2548289"/>
                  </a:lnTo>
                  <a:cubicBezTo>
                    <a:pt x="4652450" y="2533049"/>
                    <a:pt x="4651180" y="2516539"/>
                    <a:pt x="4651180" y="2500029"/>
                  </a:cubicBezTo>
                  <a:cubicBezTo>
                    <a:pt x="4653720" y="2487329"/>
                    <a:pt x="4656260" y="2474629"/>
                    <a:pt x="4657530" y="2464469"/>
                  </a:cubicBezTo>
                  <a:lnTo>
                    <a:pt x="4662610" y="2464469"/>
                  </a:lnTo>
                  <a:cubicBezTo>
                    <a:pt x="4666420" y="2412399"/>
                    <a:pt x="4665150" y="2408589"/>
                    <a:pt x="4661340" y="2404779"/>
                  </a:cubicBezTo>
                  <a:cubicBezTo>
                    <a:pt x="4660070" y="2403509"/>
                    <a:pt x="4657530" y="2402239"/>
                    <a:pt x="4656260" y="2402239"/>
                  </a:cubicBezTo>
                  <a:cubicBezTo>
                    <a:pt x="4654990" y="2399699"/>
                    <a:pt x="4653720" y="2393349"/>
                    <a:pt x="4653720" y="2376839"/>
                  </a:cubicBezTo>
                  <a:cubicBezTo>
                    <a:pt x="4654990" y="2376839"/>
                    <a:pt x="4656260" y="2376839"/>
                    <a:pt x="4658800" y="2375569"/>
                  </a:cubicBezTo>
                  <a:cubicBezTo>
                    <a:pt x="4663880" y="2373029"/>
                    <a:pt x="4665150" y="2366679"/>
                    <a:pt x="4665150" y="2340009"/>
                  </a:cubicBezTo>
                  <a:cubicBezTo>
                    <a:pt x="4666420" y="2329849"/>
                    <a:pt x="4665150" y="2304449"/>
                    <a:pt x="4662610" y="2272699"/>
                  </a:cubicBezTo>
                  <a:cubicBezTo>
                    <a:pt x="4661340" y="2252379"/>
                    <a:pt x="4660070" y="2229519"/>
                    <a:pt x="4658800" y="2206659"/>
                  </a:cubicBezTo>
                  <a:lnTo>
                    <a:pt x="4658800" y="2183799"/>
                  </a:lnTo>
                  <a:cubicBezTo>
                    <a:pt x="4663880" y="2179501"/>
                    <a:pt x="4665150" y="2167040"/>
                    <a:pt x="4663880" y="2130617"/>
                  </a:cubicBezTo>
                  <a:lnTo>
                    <a:pt x="4660070" y="2130617"/>
                  </a:lnTo>
                  <a:lnTo>
                    <a:pt x="4660070" y="2125824"/>
                  </a:lnTo>
                  <a:lnTo>
                    <a:pt x="4651180" y="2124866"/>
                  </a:lnTo>
                  <a:lnTo>
                    <a:pt x="4651180" y="2111447"/>
                  </a:lnTo>
                  <a:lnTo>
                    <a:pt x="4657530" y="2111447"/>
                  </a:lnTo>
                  <a:lnTo>
                    <a:pt x="4653720" y="2073106"/>
                  </a:lnTo>
                  <a:lnTo>
                    <a:pt x="4653720" y="2067355"/>
                  </a:lnTo>
                  <a:cubicBezTo>
                    <a:pt x="4656260" y="2031891"/>
                    <a:pt x="4660070" y="1995467"/>
                    <a:pt x="4653720" y="1970546"/>
                  </a:cubicBezTo>
                  <a:cubicBezTo>
                    <a:pt x="4653720" y="1968629"/>
                    <a:pt x="4653720" y="1967671"/>
                    <a:pt x="4654990" y="1966712"/>
                  </a:cubicBezTo>
                  <a:lnTo>
                    <a:pt x="4657530" y="1965754"/>
                  </a:lnTo>
                  <a:lnTo>
                    <a:pt x="4657530" y="1961920"/>
                  </a:lnTo>
                  <a:cubicBezTo>
                    <a:pt x="4656260" y="1952335"/>
                    <a:pt x="4656260" y="1937957"/>
                    <a:pt x="4654990" y="1922621"/>
                  </a:cubicBezTo>
                  <a:cubicBezTo>
                    <a:pt x="4653720" y="1891949"/>
                    <a:pt x="4651180" y="1857442"/>
                    <a:pt x="4648640" y="1841148"/>
                  </a:cubicBezTo>
                  <a:cubicBezTo>
                    <a:pt x="4648640" y="1839231"/>
                    <a:pt x="4649910" y="1837314"/>
                    <a:pt x="4649910" y="1836355"/>
                  </a:cubicBezTo>
                  <a:cubicBezTo>
                    <a:pt x="4649910" y="1835397"/>
                    <a:pt x="4649910" y="1834438"/>
                    <a:pt x="4651180" y="1834438"/>
                  </a:cubicBezTo>
                  <a:lnTo>
                    <a:pt x="4646100" y="1832521"/>
                  </a:lnTo>
                  <a:lnTo>
                    <a:pt x="4652450" y="1833480"/>
                  </a:lnTo>
                  <a:lnTo>
                    <a:pt x="4653720" y="1832521"/>
                  </a:lnTo>
                  <a:lnTo>
                    <a:pt x="4653720" y="1831563"/>
                  </a:lnTo>
                  <a:cubicBezTo>
                    <a:pt x="4660070" y="1809517"/>
                    <a:pt x="4657530" y="1763509"/>
                    <a:pt x="4654990" y="1722293"/>
                  </a:cubicBezTo>
                  <a:cubicBezTo>
                    <a:pt x="4653720" y="1691621"/>
                    <a:pt x="4651180" y="1653281"/>
                    <a:pt x="4654990" y="1645613"/>
                  </a:cubicBezTo>
                  <a:lnTo>
                    <a:pt x="4658800" y="1645613"/>
                  </a:lnTo>
                  <a:lnTo>
                    <a:pt x="4657530" y="1571808"/>
                  </a:lnTo>
                  <a:lnTo>
                    <a:pt x="4663880" y="1571808"/>
                  </a:lnTo>
                  <a:cubicBezTo>
                    <a:pt x="4663880" y="1564139"/>
                    <a:pt x="4665150" y="1555513"/>
                    <a:pt x="4665150" y="1547845"/>
                  </a:cubicBezTo>
                  <a:lnTo>
                    <a:pt x="4666420" y="1549762"/>
                  </a:lnTo>
                  <a:lnTo>
                    <a:pt x="4665150" y="1537301"/>
                  </a:lnTo>
                  <a:lnTo>
                    <a:pt x="4665150" y="1535384"/>
                  </a:lnTo>
                  <a:lnTo>
                    <a:pt x="4661340" y="1463496"/>
                  </a:lnTo>
                  <a:lnTo>
                    <a:pt x="4653720" y="1463496"/>
                  </a:lnTo>
                  <a:cubicBezTo>
                    <a:pt x="4652450" y="1458704"/>
                    <a:pt x="4652450" y="1453911"/>
                    <a:pt x="4651180" y="1450077"/>
                  </a:cubicBezTo>
                  <a:lnTo>
                    <a:pt x="4652450" y="1451036"/>
                  </a:lnTo>
                  <a:lnTo>
                    <a:pt x="4653720" y="1435700"/>
                  </a:lnTo>
                  <a:cubicBezTo>
                    <a:pt x="4654990" y="1420364"/>
                    <a:pt x="4654990" y="1407903"/>
                    <a:pt x="4654990" y="1396401"/>
                  </a:cubicBezTo>
                  <a:cubicBezTo>
                    <a:pt x="4657530" y="1390650"/>
                    <a:pt x="4660070" y="1384899"/>
                    <a:pt x="4661340" y="1378189"/>
                  </a:cubicBezTo>
                  <a:lnTo>
                    <a:pt x="4662610" y="1375314"/>
                  </a:lnTo>
                  <a:lnTo>
                    <a:pt x="4658800" y="1373397"/>
                  </a:lnTo>
                  <a:cubicBezTo>
                    <a:pt x="4658800" y="1372438"/>
                    <a:pt x="4656260" y="1368604"/>
                    <a:pt x="4654990" y="1351351"/>
                  </a:cubicBezTo>
                  <a:cubicBezTo>
                    <a:pt x="4654990" y="1328347"/>
                    <a:pt x="4652450" y="1310135"/>
                    <a:pt x="4648640" y="1279463"/>
                  </a:cubicBezTo>
                  <a:lnTo>
                    <a:pt x="4658800" y="1251667"/>
                  </a:lnTo>
                  <a:cubicBezTo>
                    <a:pt x="4662610" y="1241123"/>
                    <a:pt x="4662610" y="1238247"/>
                    <a:pt x="4662610" y="1233455"/>
                  </a:cubicBezTo>
                  <a:cubicBezTo>
                    <a:pt x="4662610" y="1229621"/>
                    <a:pt x="4662610" y="1223870"/>
                    <a:pt x="4666420" y="1207575"/>
                  </a:cubicBezTo>
                  <a:lnTo>
                    <a:pt x="4662610" y="1206617"/>
                  </a:lnTo>
                  <a:cubicBezTo>
                    <a:pt x="4661340" y="1200866"/>
                    <a:pt x="4661340" y="1178820"/>
                    <a:pt x="4661340" y="1164442"/>
                  </a:cubicBezTo>
                  <a:cubicBezTo>
                    <a:pt x="4661340" y="1135687"/>
                    <a:pt x="4661340" y="1125144"/>
                    <a:pt x="4658800" y="1122268"/>
                  </a:cubicBezTo>
                  <a:cubicBezTo>
                    <a:pt x="4661340" y="1108849"/>
                    <a:pt x="4662610" y="1096388"/>
                    <a:pt x="4662610" y="1082969"/>
                  </a:cubicBezTo>
                  <a:cubicBezTo>
                    <a:pt x="4662610" y="1067633"/>
                    <a:pt x="4662610" y="1051339"/>
                    <a:pt x="4667690" y="1031210"/>
                  </a:cubicBezTo>
                  <a:close/>
                  <a:moveTo>
                    <a:pt x="27940" y="495300"/>
                  </a:moveTo>
                  <a:lnTo>
                    <a:pt x="27940" y="488950"/>
                  </a:lnTo>
                  <a:lnTo>
                    <a:pt x="29210" y="488950"/>
                  </a:lnTo>
                  <a:cubicBezTo>
                    <a:pt x="27940" y="491490"/>
                    <a:pt x="27940" y="492760"/>
                    <a:pt x="27940" y="495300"/>
                  </a:cubicBezTo>
                  <a:close/>
                  <a:moveTo>
                    <a:pt x="38100" y="2425099"/>
                  </a:moveTo>
                  <a:cubicBezTo>
                    <a:pt x="38100" y="2421289"/>
                    <a:pt x="36830" y="2418749"/>
                    <a:pt x="36830" y="2416209"/>
                  </a:cubicBezTo>
                  <a:lnTo>
                    <a:pt x="38100" y="2416209"/>
                  </a:lnTo>
                  <a:lnTo>
                    <a:pt x="38100" y="2425099"/>
                  </a:lnTo>
                  <a:close/>
                  <a:moveTo>
                    <a:pt x="4592760" y="546100"/>
                  </a:moveTo>
                  <a:lnTo>
                    <a:pt x="4594030" y="577850"/>
                  </a:lnTo>
                  <a:lnTo>
                    <a:pt x="4585140" y="563880"/>
                  </a:lnTo>
                  <a:lnTo>
                    <a:pt x="4587680" y="591820"/>
                  </a:lnTo>
                  <a:cubicBezTo>
                    <a:pt x="4592760" y="647700"/>
                    <a:pt x="4591490" y="669290"/>
                    <a:pt x="4590220" y="718820"/>
                  </a:cubicBezTo>
                  <a:lnTo>
                    <a:pt x="4588950" y="741680"/>
                  </a:lnTo>
                  <a:lnTo>
                    <a:pt x="4586410" y="762000"/>
                  </a:lnTo>
                  <a:cubicBezTo>
                    <a:pt x="4583870" y="786130"/>
                    <a:pt x="4583870" y="817880"/>
                    <a:pt x="4585140" y="843280"/>
                  </a:cubicBezTo>
                  <a:lnTo>
                    <a:pt x="4581330" y="843280"/>
                  </a:lnTo>
                  <a:lnTo>
                    <a:pt x="4581330" y="878808"/>
                  </a:lnTo>
                  <a:lnTo>
                    <a:pt x="4585140" y="878808"/>
                  </a:lnTo>
                  <a:lnTo>
                    <a:pt x="4590220" y="932484"/>
                  </a:lnTo>
                  <a:lnTo>
                    <a:pt x="4585140" y="932484"/>
                  </a:lnTo>
                  <a:cubicBezTo>
                    <a:pt x="4585140" y="937276"/>
                    <a:pt x="4585140" y="941110"/>
                    <a:pt x="4586410" y="945903"/>
                  </a:cubicBezTo>
                  <a:lnTo>
                    <a:pt x="4577520" y="945903"/>
                  </a:lnTo>
                  <a:lnTo>
                    <a:pt x="4577520" y="947820"/>
                  </a:lnTo>
                  <a:lnTo>
                    <a:pt x="4582600" y="1024500"/>
                  </a:lnTo>
                  <a:cubicBezTo>
                    <a:pt x="4581330" y="1027376"/>
                    <a:pt x="4581330" y="1032169"/>
                    <a:pt x="4580060" y="1038878"/>
                  </a:cubicBezTo>
                  <a:cubicBezTo>
                    <a:pt x="4578790" y="1044629"/>
                    <a:pt x="4577520" y="1053256"/>
                    <a:pt x="4576250" y="1055173"/>
                  </a:cubicBezTo>
                  <a:lnTo>
                    <a:pt x="4574980" y="1055173"/>
                  </a:lnTo>
                  <a:cubicBezTo>
                    <a:pt x="4573710" y="1076260"/>
                    <a:pt x="4574980" y="1101181"/>
                    <a:pt x="4577520" y="1128019"/>
                  </a:cubicBezTo>
                  <a:cubicBezTo>
                    <a:pt x="4580060" y="1158691"/>
                    <a:pt x="4582600" y="1191281"/>
                    <a:pt x="4580060" y="1221953"/>
                  </a:cubicBezTo>
                  <a:lnTo>
                    <a:pt x="4580060" y="1223870"/>
                  </a:lnTo>
                  <a:cubicBezTo>
                    <a:pt x="4581330" y="1226745"/>
                    <a:pt x="4581330" y="1234413"/>
                    <a:pt x="4582600" y="1243998"/>
                  </a:cubicBezTo>
                  <a:cubicBezTo>
                    <a:pt x="4582600" y="1259334"/>
                    <a:pt x="4581330" y="1273712"/>
                    <a:pt x="4581330" y="1289048"/>
                  </a:cubicBezTo>
                  <a:cubicBezTo>
                    <a:pt x="4580060" y="1326430"/>
                    <a:pt x="4577520" y="1365729"/>
                    <a:pt x="4582600" y="1412695"/>
                  </a:cubicBezTo>
                  <a:lnTo>
                    <a:pt x="4573710" y="1450077"/>
                  </a:lnTo>
                  <a:lnTo>
                    <a:pt x="4573710" y="1451036"/>
                  </a:lnTo>
                  <a:cubicBezTo>
                    <a:pt x="4573710" y="1465413"/>
                    <a:pt x="4574980" y="1470206"/>
                    <a:pt x="4581330" y="1471164"/>
                  </a:cubicBezTo>
                  <a:cubicBezTo>
                    <a:pt x="4583870" y="1471164"/>
                    <a:pt x="4585140" y="1471164"/>
                    <a:pt x="4587680" y="1469247"/>
                  </a:cubicBezTo>
                  <a:cubicBezTo>
                    <a:pt x="4587680" y="1474040"/>
                    <a:pt x="4587680" y="1478832"/>
                    <a:pt x="4588950" y="1486500"/>
                  </a:cubicBezTo>
                  <a:cubicBezTo>
                    <a:pt x="4590220" y="1506629"/>
                    <a:pt x="4588950" y="1514297"/>
                    <a:pt x="4588950" y="1518131"/>
                  </a:cubicBezTo>
                  <a:cubicBezTo>
                    <a:pt x="4587680" y="1518131"/>
                    <a:pt x="4586410" y="1518131"/>
                    <a:pt x="4583870" y="1519090"/>
                  </a:cubicBezTo>
                  <a:cubicBezTo>
                    <a:pt x="4580060" y="1521007"/>
                    <a:pt x="4578790" y="1524841"/>
                    <a:pt x="4578790" y="1529633"/>
                  </a:cubicBezTo>
                  <a:lnTo>
                    <a:pt x="4580060" y="1536343"/>
                  </a:lnTo>
                  <a:cubicBezTo>
                    <a:pt x="4583870" y="1557430"/>
                    <a:pt x="4587680" y="1585227"/>
                    <a:pt x="4587680" y="1616857"/>
                  </a:cubicBezTo>
                  <a:lnTo>
                    <a:pt x="4586410" y="1616857"/>
                  </a:lnTo>
                  <a:lnTo>
                    <a:pt x="4586410" y="1612065"/>
                  </a:lnTo>
                  <a:cubicBezTo>
                    <a:pt x="4585140" y="1591936"/>
                    <a:pt x="4583870" y="1590019"/>
                    <a:pt x="4577520" y="1590019"/>
                  </a:cubicBezTo>
                  <a:cubicBezTo>
                    <a:pt x="4569900" y="1590019"/>
                    <a:pt x="4569900" y="1593853"/>
                    <a:pt x="4567360" y="1611106"/>
                  </a:cubicBezTo>
                  <a:lnTo>
                    <a:pt x="4566090" y="1613982"/>
                  </a:lnTo>
                  <a:lnTo>
                    <a:pt x="4569900" y="1615899"/>
                  </a:lnTo>
                  <a:cubicBezTo>
                    <a:pt x="4576250" y="1621650"/>
                    <a:pt x="4576250" y="1664783"/>
                    <a:pt x="4576250" y="1697372"/>
                  </a:cubicBezTo>
                  <a:cubicBezTo>
                    <a:pt x="4576250" y="1753924"/>
                    <a:pt x="4578790" y="1776928"/>
                    <a:pt x="4585140" y="1783637"/>
                  </a:cubicBezTo>
                  <a:lnTo>
                    <a:pt x="4583870" y="1792264"/>
                  </a:lnTo>
                  <a:lnTo>
                    <a:pt x="4581330" y="1792264"/>
                  </a:lnTo>
                  <a:cubicBezTo>
                    <a:pt x="4577520" y="1820061"/>
                    <a:pt x="4580060" y="1830604"/>
                    <a:pt x="4583870" y="1843065"/>
                  </a:cubicBezTo>
                  <a:cubicBezTo>
                    <a:pt x="4587680" y="1854567"/>
                    <a:pt x="4591490" y="1867986"/>
                    <a:pt x="4590220" y="1902492"/>
                  </a:cubicBezTo>
                  <a:cubicBezTo>
                    <a:pt x="4588950" y="1914953"/>
                    <a:pt x="4588950" y="1923579"/>
                    <a:pt x="4587680" y="1927413"/>
                  </a:cubicBezTo>
                  <a:lnTo>
                    <a:pt x="4583870" y="1927413"/>
                  </a:lnTo>
                  <a:lnTo>
                    <a:pt x="4587680" y="1981090"/>
                  </a:lnTo>
                  <a:lnTo>
                    <a:pt x="4587680" y="1983965"/>
                  </a:lnTo>
                  <a:lnTo>
                    <a:pt x="4585140" y="1983965"/>
                  </a:lnTo>
                  <a:lnTo>
                    <a:pt x="4586410" y="2042434"/>
                  </a:lnTo>
                  <a:lnTo>
                    <a:pt x="4581330" y="2035725"/>
                  </a:lnTo>
                  <a:lnTo>
                    <a:pt x="4586410" y="2059687"/>
                  </a:lnTo>
                  <a:cubicBezTo>
                    <a:pt x="4587680" y="2066397"/>
                    <a:pt x="4590220" y="2077899"/>
                    <a:pt x="4591490" y="2088442"/>
                  </a:cubicBezTo>
                  <a:lnTo>
                    <a:pt x="4587680" y="2098986"/>
                  </a:lnTo>
                  <a:cubicBezTo>
                    <a:pt x="4578790" y="2121031"/>
                    <a:pt x="4580060" y="2131575"/>
                    <a:pt x="4581330" y="2147870"/>
                  </a:cubicBezTo>
                  <a:cubicBezTo>
                    <a:pt x="4582600" y="2154579"/>
                    <a:pt x="4582600" y="2162247"/>
                    <a:pt x="4583870" y="2172791"/>
                  </a:cubicBezTo>
                  <a:lnTo>
                    <a:pt x="4578790" y="2186339"/>
                  </a:lnTo>
                  <a:cubicBezTo>
                    <a:pt x="4577520" y="2190149"/>
                    <a:pt x="4577520" y="2192689"/>
                    <a:pt x="4576250" y="2196499"/>
                  </a:cubicBezTo>
                  <a:lnTo>
                    <a:pt x="4583870" y="2196499"/>
                  </a:lnTo>
                  <a:lnTo>
                    <a:pt x="4583870" y="2206659"/>
                  </a:lnTo>
                  <a:lnTo>
                    <a:pt x="4578790" y="2206659"/>
                  </a:lnTo>
                  <a:cubicBezTo>
                    <a:pt x="4576250" y="2219359"/>
                    <a:pt x="4574980" y="2240949"/>
                    <a:pt x="4573710" y="2268889"/>
                  </a:cubicBezTo>
                  <a:cubicBezTo>
                    <a:pt x="4572440" y="2289209"/>
                    <a:pt x="4572440" y="2310799"/>
                    <a:pt x="4569900" y="2336199"/>
                  </a:cubicBezTo>
                  <a:lnTo>
                    <a:pt x="4582600" y="2337469"/>
                  </a:lnTo>
                  <a:cubicBezTo>
                    <a:pt x="4583870" y="2334929"/>
                    <a:pt x="4583870" y="2328579"/>
                    <a:pt x="4585140" y="2322229"/>
                  </a:cubicBezTo>
                  <a:lnTo>
                    <a:pt x="4588950" y="2322229"/>
                  </a:lnTo>
                  <a:cubicBezTo>
                    <a:pt x="4588950" y="2329849"/>
                    <a:pt x="4590220" y="2338739"/>
                    <a:pt x="4591490" y="2347629"/>
                  </a:cubicBezTo>
                  <a:cubicBezTo>
                    <a:pt x="4586410" y="2353979"/>
                    <a:pt x="4586410" y="2371759"/>
                    <a:pt x="4587680" y="2409859"/>
                  </a:cubicBezTo>
                  <a:lnTo>
                    <a:pt x="4587680" y="2420019"/>
                  </a:lnTo>
                  <a:lnTo>
                    <a:pt x="4578790" y="2417479"/>
                  </a:lnTo>
                  <a:lnTo>
                    <a:pt x="4578790" y="2427639"/>
                  </a:lnTo>
                  <a:cubicBezTo>
                    <a:pt x="4580060" y="2458119"/>
                    <a:pt x="4582600" y="2467009"/>
                    <a:pt x="4585140" y="2478439"/>
                  </a:cubicBezTo>
                  <a:cubicBezTo>
                    <a:pt x="4586410" y="2483519"/>
                    <a:pt x="4587680" y="2489869"/>
                    <a:pt x="4588950" y="2498759"/>
                  </a:cubicBezTo>
                  <a:cubicBezTo>
                    <a:pt x="4587680" y="2545749"/>
                    <a:pt x="4582600" y="2558449"/>
                    <a:pt x="4577520" y="2568609"/>
                  </a:cubicBezTo>
                  <a:lnTo>
                    <a:pt x="4576250" y="2571149"/>
                  </a:lnTo>
                  <a:lnTo>
                    <a:pt x="4576250" y="2573689"/>
                  </a:lnTo>
                  <a:cubicBezTo>
                    <a:pt x="4576250" y="2602899"/>
                    <a:pt x="4576250" y="2606709"/>
                    <a:pt x="4582600" y="2607979"/>
                  </a:cubicBezTo>
                  <a:cubicBezTo>
                    <a:pt x="4585140" y="2607979"/>
                    <a:pt x="4586410" y="2607979"/>
                    <a:pt x="4587680" y="2606709"/>
                  </a:cubicBezTo>
                  <a:lnTo>
                    <a:pt x="4587680" y="2614329"/>
                  </a:lnTo>
                  <a:cubicBezTo>
                    <a:pt x="4585140" y="2680369"/>
                    <a:pt x="4587680" y="2728629"/>
                    <a:pt x="4591490" y="2802289"/>
                  </a:cubicBezTo>
                  <a:lnTo>
                    <a:pt x="4592760" y="2814989"/>
                  </a:lnTo>
                  <a:cubicBezTo>
                    <a:pt x="4586410" y="2814989"/>
                    <a:pt x="4586410" y="2821339"/>
                    <a:pt x="4585140" y="2823879"/>
                  </a:cubicBezTo>
                  <a:lnTo>
                    <a:pt x="4585140" y="2825149"/>
                  </a:lnTo>
                  <a:lnTo>
                    <a:pt x="4588950" y="2850549"/>
                  </a:lnTo>
                  <a:lnTo>
                    <a:pt x="4586410" y="2846738"/>
                  </a:lnTo>
                  <a:lnTo>
                    <a:pt x="4587680" y="2874679"/>
                  </a:lnTo>
                  <a:cubicBezTo>
                    <a:pt x="4588950" y="2891188"/>
                    <a:pt x="4590220" y="2894999"/>
                    <a:pt x="4592760" y="2898809"/>
                  </a:cubicBezTo>
                  <a:cubicBezTo>
                    <a:pt x="4594030" y="2901349"/>
                    <a:pt x="4596570" y="2903888"/>
                    <a:pt x="4597840" y="2934369"/>
                  </a:cubicBezTo>
                  <a:lnTo>
                    <a:pt x="4597840" y="2936909"/>
                  </a:lnTo>
                  <a:cubicBezTo>
                    <a:pt x="4600380" y="2943259"/>
                    <a:pt x="4599110" y="2958499"/>
                    <a:pt x="4597840" y="2968659"/>
                  </a:cubicBezTo>
                  <a:lnTo>
                    <a:pt x="4583870" y="2967388"/>
                  </a:lnTo>
                  <a:lnTo>
                    <a:pt x="4558470" y="2964849"/>
                  </a:lnTo>
                  <a:cubicBezTo>
                    <a:pt x="4538150" y="2963579"/>
                    <a:pt x="4519100" y="2964849"/>
                    <a:pt x="4503860" y="2966119"/>
                  </a:cubicBezTo>
                  <a:lnTo>
                    <a:pt x="4503860" y="2962309"/>
                  </a:lnTo>
                  <a:lnTo>
                    <a:pt x="4498780" y="2959769"/>
                  </a:lnTo>
                  <a:lnTo>
                    <a:pt x="4451790" y="2963579"/>
                  </a:lnTo>
                  <a:cubicBezTo>
                    <a:pt x="4407340" y="2966119"/>
                    <a:pt x="4399720" y="2967388"/>
                    <a:pt x="4354000" y="2972469"/>
                  </a:cubicBezTo>
                  <a:cubicBezTo>
                    <a:pt x="4327330" y="2969929"/>
                    <a:pt x="4300660" y="2968659"/>
                    <a:pt x="4273990" y="2968659"/>
                  </a:cubicBezTo>
                  <a:lnTo>
                    <a:pt x="4260020" y="2968659"/>
                  </a:lnTo>
                  <a:cubicBezTo>
                    <a:pt x="4249860" y="2967388"/>
                    <a:pt x="4237160" y="2966119"/>
                    <a:pt x="4220650" y="2966119"/>
                  </a:cubicBezTo>
                  <a:lnTo>
                    <a:pt x="4220650" y="2968659"/>
                  </a:lnTo>
                  <a:lnTo>
                    <a:pt x="4218110" y="2968659"/>
                  </a:lnTo>
                  <a:cubicBezTo>
                    <a:pt x="4216840" y="2967388"/>
                    <a:pt x="4215570" y="2967388"/>
                    <a:pt x="4214300" y="2966119"/>
                  </a:cubicBezTo>
                  <a:lnTo>
                    <a:pt x="4211760" y="2966119"/>
                  </a:lnTo>
                  <a:cubicBezTo>
                    <a:pt x="4200330" y="2968659"/>
                    <a:pt x="4187630" y="2969929"/>
                    <a:pt x="4172390" y="2971199"/>
                  </a:cubicBezTo>
                  <a:lnTo>
                    <a:pt x="4154610" y="2963579"/>
                  </a:lnTo>
                  <a:lnTo>
                    <a:pt x="4148260" y="2968659"/>
                  </a:lnTo>
                  <a:lnTo>
                    <a:pt x="4032690" y="2963579"/>
                  </a:lnTo>
                  <a:cubicBezTo>
                    <a:pt x="4014910" y="2966119"/>
                    <a:pt x="3997130" y="2967388"/>
                    <a:pt x="3980620" y="2969929"/>
                  </a:cubicBezTo>
                  <a:cubicBezTo>
                    <a:pt x="3955220" y="2969929"/>
                    <a:pt x="3931090" y="2968659"/>
                    <a:pt x="3905690" y="2968659"/>
                  </a:cubicBezTo>
                  <a:lnTo>
                    <a:pt x="3905690" y="2963579"/>
                  </a:lnTo>
                  <a:lnTo>
                    <a:pt x="3854890" y="2967388"/>
                  </a:lnTo>
                  <a:cubicBezTo>
                    <a:pt x="3846000" y="2967388"/>
                    <a:pt x="3838380" y="2967388"/>
                    <a:pt x="3828220" y="2966119"/>
                  </a:cubicBezTo>
                  <a:lnTo>
                    <a:pt x="3828220" y="2964849"/>
                  </a:lnTo>
                  <a:cubicBezTo>
                    <a:pt x="3785937" y="2961038"/>
                    <a:pt x="3725914" y="2959769"/>
                    <a:pt x="3655173" y="2959769"/>
                  </a:cubicBezTo>
                  <a:lnTo>
                    <a:pt x="3605868" y="2959769"/>
                  </a:lnTo>
                  <a:lnTo>
                    <a:pt x="3625161" y="2964849"/>
                  </a:lnTo>
                  <a:cubicBezTo>
                    <a:pt x="3612299" y="2964849"/>
                    <a:pt x="3603725" y="2963579"/>
                    <a:pt x="3593006" y="2963579"/>
                  </a:cubicBezTo>
                  <a:cubicBezTo>
                    <a:pt x="3586575" y="2963579"/>
                    <a:pt x="3580144" y="2962309"/>
                    <a:pt x="3573713" y="2962309"/>
                  </a:cubicBezTo>
                  <a:lnTo>
                    <a:pt x="3569426" y="2962309"/>
                  </a:lnTo>
                  <a:cubicBezTo>
                    <a:pt x="3562995" y="2963579"/>
                    <a:pt x="3554420" y="2964849"/>
                    <a:pt x="3550133" y="2967388"/>
                  </a:cubicBezTo>
                  <a:lnTo>
                    <a:pt x="3550133" y="2966119"/>
                  </a:lnTo>
                  <a:cubicBezTo>
                    <a:pt x="3500829" y="2962309"/>
                    <a:pt x="3466529" y="2963579"/>
                    <a:pt x="3438662" y="2967388"/>
                  </a:cubicBezTo>
                  <a:lnTo>
                    <a:pt x="3434374" y="2967388"/>
                  </a:lnTo>
                  <a:cubicBezTo>
                    <a:pt x="3331478" y="2967388"/>
                    <a:pt x="3215720" y="2967388"/>
                    <a:pt x="3189996" y="2959769"/>
                  </a:cubicBezTo>
                  <a:lnTo>
                    <a:pt x="3185708" y="2959769"/>
                  </a:lnTo>
                  <a:cubicBezTo>
                    <a:pt x="3149266" y="2959769"/>
                    <a:pt x="3138547" y="2959769"/>
                    <a:pt x="3136404" y="2966119"/>
                  </a:cubicBezTo>
                  <a:lnTo>
                    <a:pt x="3119254" y="2966119"/>
                  </a:lnTo>
                  <a:lnTo>
                    <a:pt x="3091386" y="2962309"/>
                  </a:lnTo>
                  <a:lnTo>
                    <a:pt x="3065662" y="2967388"/>
                  </a:lnTo>
                  <a:cubicBezTo>
                    <a:pt x="3052800" y="2967388"/>
                    <a:pt x="3039938" y="2967388"/>
                    <a:pt x="3031364" y="2966119"/>
                  </a:cubicBezTo>
                  <a:lnTo>
                    <a:pt x="3031364" y="2957229"/>
                  </a:lnTo>
                  <a:cubicBezTo>
                    <a:pt x="2977772" y="2954688"/>
                    <a:pt x="2898456" y="2955959"/>
                    <a:pt x="2840577" y="2957229"/>
                  </a:cubicBezTo>
                  <a:cubicBezTo>
                    <a:pt x="2814853" y="2957229"/>
                    <a:pt x="2791272" y="2958499"/>
                    <a:pt x="2778410" y="2958499"/>
                  </a:cubicBezTo>
                  <a:lnTo>
                    <a:pt x="2778410" y="2961038"/>
                  </a:lnTo>
                  <a:lnTo>
                    <a:pt x="2602629" y="2961038"/>
                  </a:lnTo>
                  <a:lnTo>
                    <a:pt x="2602629" y="2958499"/>
                  </a:lnTo>
                  <a:cubicBezTo>
                    <a:pt x="2596198" y="2959769"/>
                    <a:pt x="2589767" y="2959769"/>
                    <a:pt x="2585480" y="2961038"/>
                  </a:cubicBezTo>
                  <a:lnTo>
                    <a:pt x="2527600" y="2961038"/>
                  </a:lnTo>
                  <a:cubicBezTo>
                    <a:pt x="2375400" y="2961038"/>
                    <a:pt x="2216768" y="2961038"/>
                    <a:pt x="2077429" y="2964849"/>
                  </a:cubicBezTo>
                  <a:lnTo>
                    <a:pt x="2068854" y="2964849"/>
                  </a:lnTo>
                  <a:cubicBezTo>
                    <a:pt x="2053848" y="2964849"/>
                    <a:pt x="2040986" y="2966119"/>
                    <a:pt x="2025981" y="2966119"/>
                  </a:cubicBezTo>
                  <a:lnTo>
                    <a:pt x="1953096" y="2968659"/>
                  </a:lnTo>
                  <a:lnTo>
                    <a:pt x="1968101" y="2971199"/>
                  </a:lnTo>
                  <a:lnTo>
                    <a:pt x="1935946" y="2971199"/>
                  </a:lnTo>
                  <a:cubicBezTo>
                    <a:pt x="1925228" y="2967388"/>
                    <a:pt x="1905935" y="2964849"/>
                    <a:pt x="1893073" y="2962309"/>
                  </a:cubicBezTo>
                  <a:lnTo>
                    <a:pt x="1890929" y="2968659"/>
                  </a:lnTo>
                  <a:lnTo>
                    <a:pt x="1888785" y="2963579"/>
                  </a:lnTo>
                  <a:cubicBezTo>
                    <a:pt x="1882354" y="2964849"/>
                    <a:pt x="1841625" y="2963579"/>
                    <a:pt x="1807326" y="2963579"/>
                  </a:cubicBezTo>
                  <a:lnTo>
                    <a:pt x="1708717" y="2963579"/>
                  </a:lnTo>
                  <a:lnTo>
                    <a:pt x="1708717" y="2967388"/>
                  </a:lnTo>
                  <a:cubicBezTo>
                    <a:pt x="1700142" y="2967388"/>
                    <a:pt x="1693711" y="2967388"/>
                    <a:pt x="1685136" y="2968659"/>
                  </a:cubicBezTo>
                  <a:lnTo>
                    <a:pt x="1682993" y="2968659"/>
                  </a:lnTo>
                  <a:cubicBezTo>
                    <a:pt x="1659412" y="2969929"/>
                    <a:pt x="1633688" y="2971199"/>
                    <a:pt x="1603677" y="2972469"/>
                  </a:cubicBezTo>
                  <a:cubicBezTo>
                    <a:pt x="1605821" y="2971199"/>
                    <a:pt x="1605821" y="2969929"/>
                    <a:pt x="1607964" y="2968659"/>
                  </a:cubicBezTo>
                  <a:cubicBezTo>
                    <a:pt x="1610108" y="2962309"/>
                    <a:pt x="1597246" y="2958499"/>
                    <a:pt x="1590815" y="2957229"/>
                  </a:cubicBezTo>
                  <a:lnTo>
                    <a:pt x="1586528" y="2957229"/>
                  </a:lnTo>
                  <a:cubicBezTo>
                    <a:pt x="1528648" y="2955959"/>
                    <a:pt x="1517930" y="2957229"/>
                    <a:pt x="1509355" y="2961038"/>
                  </a:cubicBezTo>
                  <a:cubicBezTo>
                    <a:pt x="1507211" y="2962309"/>
                    <a:pt x="1500781" y="2963579"/>
                    <a:pt x="1453620" y="2962309"/>
                  </a:cubicBezTo>
                  <a:lnTo>
                    <a:pt x="1449332" y="2962309"/>
                  </a:lnTo>
                  <a:cubicBezTo>
                    <a:pt x="1442901" y="2963579"/>
                    <a:pt x="1438614" y="2964849"/>
                    <a:pt x="1436470" y="2966119"/>
                  </a:cubicBezTo>
                  <a:cubicBezTo>
                    <a:pt x="1380735" y="2967388"/>
                    <a:pt x="1361442" y="2968659"/>
                    <a:pt x="1346436" y="2969929"/>
                  </a:cubicBezTo>
                  <a:lnTo>
                    <a:pt x="1292844" y="2967388"/>
                  </a:lnTo>
                  <a:cubicBezTo>
                    <a:pt x="1273551" y="2966119"/>
                    <a:pt x="1262833" y="2966119"/>
                    <a:pt x="1256402" y="2964849"/>
                  </a:cubicBezTo>
                  <a:lnTo>
                    <a:pt x="1256402" y="2955959"/>
                  </a:lnTo>
                  <a:lnTo>
                    <a:pt x="1001304" y="2953419"/>
                  </a:lnTo>
                  <a:lnTo>
                    <a:pt x="1007736" y="2958499"/>
                  </a:lnTo>
                  <a:cubicBezTo>
                    <a:pt x="990586" y="2959769"/>
                    <a:pt x="956287" y="2962309"/>
                    <a:pt x="932707" y="2962309"/>
                  </a:cubicBezTo>
                  <a:cubicBezTo>
                    <a:pt x="921989" y="2962309"/>
                    <a:pt x="911270" y="2963579"/>
                    <a:pt x="902696" y="2963579"/>
                  </a:cubicBezTo>
                  <a:lnTo>
                    <a:pt x="840740" y="2963579"/>
                  </a:lnTo>
                  <a:lnTo>
                    <a:pt x="840740" y="2959769"/>
                  </a:lnTo>
                  <a:lnTo>
                    <a:pt x="836930" y="2961038"/>
                  </a:lnTo>
                  <a:cubicBezTo>
                    <a:pt x="830580" y="2962309"/>
                    <a:pt x="805180" y="2963579"/>
                    <a:pt x="778510" y="2964849"/>
                  </a:cubicBezTo>
                  <a:lnTo>
                    <a:pt x="778510" y="2959769"/>
                  </a:lnTo>
                  <a:cubicBezTo>
                    <a:pt x="754380" y="2958499"/>
                    <a:pt x="734060" y="2959769"/>
                    <a:pt x="713740" y="2962309"/>
                  </a:cubicBezTo>
                  <a:cubicBezTo>
                    <a:pt x="687070" y="2964849"/>
                    <a:pt x="660400" y="2967388"/>
                    <a:pt x="623570" y="2962309"/>
                  </a:cubicBezTo>
                  <a:cubicBezTo>
                    <a:pt x="614680" y="2962309"/>
                    <a:pt x="601980" y="2959769"/>
                    <a:pt x="589280" y="2958499"/>
                  </a:cubicBezTo>
                  <a:cubicBezTo>
                    <a:pt x="561340" y="2954688"/>
                    <a:pt x="551180" y="2953419"/>
                    <a:pt x="546100" y="2958499"/>
                  </a:cubicBezTo>
                  <a:lnTo>
                    <a:pt x="544830" y="2959769"/>
                  </a:lnTo>
                  <a:cubicBezTo>
                    <a:pt x="537210" y="2959769"/>
                    <a:pt x="529590" y="2959769"/>
                    <a:pt x="520700" y="2961038"/>
                  </a:cubicBezTo>
                  <a:cubicBezTo>
                    <a:pt x="497840" y="2962309"/>
                    <a:pt x="474980" y="2963579"/>
                    <a:pt x="448310" y="2959769"/>
                  </a:cubicBezTo>
                  <a:lnTo>
                    <a:pt x="445770" y="2959769"/>
                  </a:lnTo>
                  <a:cubicBezTo>
                    <a:pt x="444500" y="2959769"/>
                    <a:pt x="443230" y="2959769"/>
                    <a:pt x="443230" y="2961038"/>
                  </a:cubicBezTo>
                  <a:lnTo>
                    <a:pt x="429260" y="2958499"/>
                  </a:lnTo>
                  <a:cubicBezTo>
                    <a:pt x="416560" y="2955959"/>
                    <a:pt x="393700" y="2957229"/>
                    <a:pt x="373380" y="2958499"/>
                  </a:cubicBezTo>
                  <a:cubicBezTo>
                    <a:pt x="363220" y="2958499"/>
                    <a:pt x="351790" y="2959769"/>
                    <a:pt x="346710" y="2959769"/>
                  </a:cubicBezTo>
                  <a:lnTo>
                    <a:pt x="345440" y="2954688"/>
                  </a:lnTo>
                  <a:cubicBezTo>
                    <a:pt x="323850" y="2961038"/>
                    <a:pt x="297180" y="2961038"/>
                    <a:pt x="266700" y="2959769"/>
                  </a:cubicBezTo>
                  <a:cubicBezTo>
                    <a:pt x="242570" y="2958499"/>
                    <a:pt x="214630" y="2958499"/>
                    <a:pt x="185420" y="2961038"/>
                  </a:cubicBezTo>
                  <a:lnTo>
                    <a:pt x="189230" y="2955959"/>
                  </a:lnTo>
                  <a:lnTo>
                    <a:pt x="166370" y="2958499"/>
                  </a:lnTo>
                  <a:cubicBezTo>
                    <a:pt x="163830" y="2958499"/>
                    <a:pt x="161290" y="2958499"/>
                    <a:pt x="157480" y="2959769"/>
                  </a:cubicBezTo>
                  <a:lnTo>
                    <a:pt x="156210" y="2953419"/>
                  </a:lnTo>
                  <a:cubicBezTo>
                    <a:pt x="139700" y="2954688"/>
                    <a:pt x="123190" y="2955959"/>
                    <a:pt x="101600" y="2954688"/>
                  </a:cubicBezTo>
                  <a:lnTo>
                    <a:pt x="97790" y="2954688"/>
                  </a:lnTo>
                  <a:lnTo>
                    <a:pt x="87630" y="2953419"/>
                  </a:lnTo>
                  <a:lnTo>
                    <a:pt x="87630" y="2933099"/>
                  </a:lnTo>
                  <a:lnTo>
                    <a:pt x="74930" y="2933099"/>
                  </a:lnTo>
                  <a:lnTo>
                    <a:pt x="74930" y="2926749"/>
                  </a:lnTo>
                  <a:cubicBezTo>
                    <a:pt x="76200" y="2912779"/>
                    <a:pt x="77470" y="2903888"/>
                    <a:pt x="80010" y="2893729"/>
                  </a:cubicBezTo>
                  <a:lnTo>
                    <a:pt x="80010" y="2891188"/>
                  </a:lnTo>
                  <a:cubicBezTo>
                    <a:pt x="85090" y="2867059"/>
                    <a:pt x="88900" y="2840388"/>
                    <a:pt x="87630" y="2770539"/>
                  </a:cubicBezTo>
                  <a:lnTo>
                    <a:pt x="83820" y="2770539"/>
                  </a:lnTo>
                  <a:cubicBezTo>
                    <a:pt x="85090" y="2748949"/>
                    <a:pt x="86360" y="2731169"/>
                    <a:pt x="88900" y="2721009"/>
                  </a:cubicBezTo>
                  <a:cubicBezTo>
                    <a:pt x="88900" y="2672749"/>
                    <a:pt x="87630" y="2670209"/>
                    <a:pt x="81280" y="2670209"/>
                  </a:cubicBezTo>
                  <a:cubicBezTo>
                    <a:pt x="81280" y="2657509"/>
                    <a:pt x="80010" y="2647349"/>
                    <a:pt x="77470" y="2634649"/>
                  </a:cubicBezTo>
                  <a:cubicBezTo>
                    <a:pt x="76200" y="2624489"/>
                    <a:pt x="73660" y="2613059"/>
                    <a:pt x="73660" y="2599089"/>
                  </a:cubicBezTo>
                  <a:lnTo>
                    <a:pt x="78740" y="2599089"/>
                  </a:lnTo>
                  <a:lnTo>
                    <a:pt x="78740" y="2592739"/>
                  </a:lnTo>
                  <a:cubicBezTo>
                    <a:pt x="81280" y="2529239"/>
                    <a:pt x="77470" y="2521619"/>
                    <a:pt x="73660" y="2513999"/>
                  </a:cubicBezTo>
                  <a:cubicBezTo>
                    <a:pt x="72390" y="2511459"/>
                    <a:pt x="71120" y="2507649"/>
                    <a:pt x="69850" y="2497489"/>
                  </a:cubicBezTo>
                  <a:lnTo>
                    <a:pt x="78740" y="2496219"/>
                  </a:lnTo>
                  <a:lnTo>
                    <a:pt x="77470" y="2464469"/>
                  </a:lnTo>
                  <a:lnTo>
                    <a:pt x="86360" y="2478439"/>
                  </a:lnTo>
                  <a:lnTo>
                    <a:pt x="83820" y="2450499"/>
                  </a:lnTo>
                  <a:cubicBezTo>
                    <a:pt x="78740" y="2394619"/>
                    <a:pt x="80010" y="2373029"/>
                    <a:pt x="81280" y="2323499"/>
                  </a:cubicBezTo>
                  <a:lnTo>
                    <a:pt x="82550" y="2300639"/>
                  </a:lnTo>
                  <a:lnTo>
                    <a:pt x="85090" y="2280319"/>
                  </a:lnTo>
                  <a:cubicBezTo>
                    <a:pt x="87630" y="2256189"/>
                    <a:pt x="87630" y="2225709"/>
                    <a:pt x="86360" y="2200309"/>
                  </a:cubicBezTo>
                  <a:lnTo>
                    <a:pt x="88900" y="2200309"/>
                  </a:lnTo>
                  <a:cubicBezTo>
                    <a:pt x="87630" y="2193959"/>
                    <a:pt x="87630" y="2188879"/>
                    <a:pt x="87630" y="2183799"/>
                  </a:cubicBezTo>
                  <a:lnTo>
                    <a:pt x="87630" y="2163206"/>
                  </a:lnTo>
                  <a:lnTo>
                    <a:pt x="83820" y="2163206"/>
                  </a:lnTo>
                  <a:lnTo>
                    <a:pt x="78740" y="2109529"/>
                  </a:lnTo>
                  <a:lnTo>
                    <a:pt x="83820" y="2109529"/>
                  </a:lnTo>
                  <a:cubicBezTo>
                    <a:pt x="83820" y="2104737"/>
                    <a:pt x="83820" y="2100903"/>
                    <a:pt x="82550" y="2096110"/>
                  </a:cubicBezTo>
                  <a:lnTo>
                    <a:pt x="91440" y="2096110"/>
                  </a:lnTo>
                  <a:lnTo>
                    <a:pt x="91440" y="2094194"/>
                  </a:lnTo>
                  <a:lnTo>
                    <a:pt x="86360" y="2017513"/>
                  </a:lnTo>
                  <a:cubicBezTo>
                    <a:pt x="87630" y="2014637"/>
                    <a:pt x="87630" y="2009845"/>
                    <a:pt x="88900" y="2003135"/>
                  </a:cubicBezTo>
                  <a:cubicBezTo>
                    <a:pt x="90170" y="1997384"/>
                    <a:pt x="91440" y="1988758"/>
                    <a:pt x="92710" y="1986841"/>
                  </a:cubicBezTo>
                  <a:lnTo>
                    <a:pt x="93980" y="1986841"/>
                  </a:lnTo>
                  <a:cubicBezTo>
                    <a:pt x="95250" y="1965754"/>
                    <a:pt x="92710" y="1940833"/>
                    <a:pt x="91440" y="1913994"/>
                  </a:cubicBezTo>
                  <a:cubicBezTo>
                    <a:pt x="88900" y="1883322"/>
                    <a:pt x="86360" y="1850733"/>
                    <a:pt x="88900" y="1819102"/>
                  </a:cubicBezTo>
                  <a:lnTo>
                    <a:pt x="88900" y="1817185"/>
                  </a:lnTo>
                  <a:cubicBezTo>
                    <a:pt x="87630" y="1814310"/>
                    <a:pt x="87630" y="1806642"/>
                    <a:pt x="86360" y="1797056"/>
                  </a:cubicBezTo>
                  <a:cubicBezTo>
                    <a:pt x="86360" y="1781720"/>
                    <a:pt x="87630" y="1767343"/>
                    <a:pt x="87630" y="1752007"/>
                  </a:cubicBezTo>
                  <a:cubicBezTo>
                    <a:pt x="88900" y="1714625"/>
                    <a:pt x="91440" y="1675326"/>
                    <a:pt x="86360" y="1627401"/>
                  </a:cubicBezTo>
                  <a:lnTo>
                    <a:pt x="95250" y="1590019"/>
                  </a:lnTo>
                  <a:lnTo>
                    <a:pt x="95250" y="1589061"/>
                  </a:lnTo>
                  <a:cubicBezTo>
                    <a:pt x="95250" y="1574683"/>
                    <a:pt x="93980" y="1569891"/>
                    <a:pt x="87630" y="1568932"/>
                  </a:cubicBezTo>
                  <a:cubicBezTo>
                    <a:pt x="85090" y="1568932"/>
                    <a:pt x="83820" y="1568932"/>
                    <a:pt x="81280" y="1570849"/>
                  </a:cubicBezTo>
                  <a:cubicBezTo>
                    <a:pt x="81280" y="1566056"/>
                    <a:pt x="81280" y="1561264"/>
                    <a:pt x="80010" y="1553596"/>
                  </a:cubicBezTo>
                  <a:cubicBezTo>
                    <a:pt x="78740" y="1533467"/>
                    <a:pt x="80010" y="1525799"/>
                    <a:pt x="80010" y="1521965"/>
                  </a:cubicBezTo>
                  <a:cubicBezTo>
                    <a:pt x="81280" y="1521965"/>
                    <a:pt x="82550" y="1521965"/>
                    <a:pt x="85090" y="1521007"/>
                  </a:cubicBezTo>
                  <a:cubicBezTo>
                    <a:pt x="88900" y="1519090"/>
                    <a:pt x="90170" y="1515256"/>
                    <a:pt x="90170" y="1510463"/>
                  </a:cubicBezTo>
                  <a:lnTo>
                    <a:pt x="90170" y="1509505"/>
                  </a:lnTo>
                  <a:lnTo>
                    <a:pt x="88900" y="1504712"/>
                  </a:lnTo>
                  <a:cubicBezTo>
                    <a:pt x="85090" y="1483625"/>
                    <a:pt x="81280" y="1455828"/>
                    <a:pt x="81280" y="1424198"/>
                  </a:cubicBezTo>
                  <a:lnTo>
                    <a:pt x="82550" y="1424198"/>
                  </a:lnTo>
                  <a:lnTo>
                    <a:pt x="82550" y="1428990"/>
                  </a:lnTo>
                  <a:cubicBezTo>
                    <a:pt x="83820" y="1449119"/>
                    <a:pt x="85090" y="1451036"/>
                    <a:pt x="91440" y="1451036"/>
                  </a:cubicBezTo>
                  <a:cubicBezTo>
                    <a:pt x="99060" y="1451036"/>
                    <a:pt x="99060" y="1447202"/>
                    <a:pt x="101600" y="1429949"/>
                  </a:cubicBezTo>
                  <a:lnTo>
                    <a:pt x="102870" y="1427073"/>
                  </a:lnTo>
                  <a:lnTo>
                    <a:pt x="99060" y="1425156"/>
                  </a:lnTo>
                  <a:cubicBezTo>
                    <a:pt x="92710" y="1419405"/>
                    <a:pt x="92710" y="1376272"/>
                    <a:pt x="92710" y="1343683"/>
                  </a:cubicBezTo>
                  <a:cubicBezTo>
                    <a:pt x="92710" y="1287131"/>
                    <a:pt x="90170" y="1264127"/>
                    <a:pt x="83820" y="1257417"/>
                  </a:cubicBezTo>
                  <a:lnTo>
                    <a:pt x="85090" y="1248791"/>
                  </a:lnTo>
                  <a:lnTo>
                    <a:pt x="87630" y="1248791"/>
                  </a:lnTo>
                  <a:cubicBezTo>
                    <a:pt x="91440" y="1220994"/>
                    <a:pt x="88900" y="1210451"/>
                    <a:pt x="85090" y="1197990"/>
                  </a:cubicBezTo>
                  <a:cubicBezTo>
                    <a:pt x="81280" y="1186488"/>
                    <a:pt x="77470" y="1173069"/>
                    <a:pt x="78740" y="1138563"/>
                  </a:cubicBezTo>
                  <a:cubicBezTo>
                    <a:pt x="80010" y="1126102"/>
                    <a:pt x="80010" y="1117476"/>
                    <a:pt x="81280" y="1113642"/>
                  </a:cubicBezTo>
                  <a:lnTo>
                    <a:pt x="85090" y="1113642"/>
                  </a:lnTo>
                  <a:lnTo>
                    <a:pt x="81280" y="1059965"/>
                  </a:lnTo>
                  <a:lnTo>
                    <a:pt x="81280" y="1057090"/>
                  </a:lnTo>
                  <a:lnTo>
                    <a:pt x="83820" y="1057090"/>
                  </a:lnTo>
                  <a:lnTo>
                    <a:pt x="82550" y="998621"/>
                  </a:lnTo>
                  <a:lnTo>
                    <a:pt x="87630" y="1005330"/>
                  </a:lnTo>
                  <a:lnTo>
                    <a:pt x="82550" y="981368"/>
                  </a:lnTo>
                  <a:cubicBezTo>
                    <a:pt x="81280" y="974658"/>
                    <a:pt x="78740" y="964115"/>
                    <a:pt x="77470" y="952612"/>
                  </a:cubicBezTo>
                  <a:lnTo>
                    <a:pt x="81280" y="942069"/>
                  </a:lnTo>
                  <a:cubicBezTo>
                    <a:pt x="90170" y="920023"/>
                    <a:pt x="88900" y="909480"/>
                    <a:pt x="87630" y="893185"/>
                  </a:cubicBezTo>
                  <a:cubicBezTo>
                    <a:pt x="86360" y="886476"/>
                    <a:pt x="86360" y="878808"/>
                    <a:pt x="85090" y="868264"/>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3402" y="83820"/>
                    <a:pt x="943425" y="85090"/>
                    <a:pt x="1014166" y="85090"/>
                  </a:cubicBezTo>
                  <a:lnTo>
                    <a:pt x="1063471" y="85090"/>
                  </a:lnTo>
                  <a:lnTo>
                    <a:pt x="1044178" y="80010"/>
                  </a:lnTo>
                  <a:cubicBezTo>
                    <a:pt x="1057040" y="80010"/>
                    <a:pt x="1065615" y="81280"/>
                    <a:pt x="1076333" y="81280"/>
                  </a:cubicBezTo>
                  <a:cubicBezTo>
                    <a:pt x="1082764" y="81280"/>
                    <a:pt x="1089195" y="82550"/>
                    <a:pt x="1095626" y="82550"/>
                  </a:cubicBezTo>
                  <a:lnTo>
                    <a:pt x="1099913" y="82550"/>
                  </a:lnTo>
                  <a:cubicBezTo>
                    <a:pt x="1106344" y="81280"/>
                    <a:pt x="1114919" y="80010"/>
                    <a:pt x="1119206" y="77470"/>
                  </a:cubicBezTo>
                  <a:lnTo>
                    <a:pt x="1119206" y="78740"/>
                  </a:lnTo>
                  <a:cubicBezTo>
                    <a:pt x="1168511" y="83820"/>
                    <a:pt x="1202810" y="82550"/>
                    <a:pt x="1230677" y="78740"/>
                  </a:cubicBezTo>
                  <a:lnTo>
                    <a:pt x="1234965" y="78740"/>
                  </a:lnTo>
                  <a:cubicBezTo>
                    <a:pt x="1337861" y="78740"/>
                    <a:pt x="1453620" y="78740"/>
                    <a:pt x="1479344" y="86360"/>
                  </a:cubicBezTo>
                  <a:lnTo>
                    <a:pt x="1483631" y="86360"/>
                  </a:lnTo>
                  <a:cubicBezTo>
                    <a:pt x="1522217" y="86360"/>
                    <a:pt x="1530792" y="86360"/>
                    <a:pt x="1532935" y="80010"/>
                  </a:cubicBezTo>
                  <a:lnTo>
                    <a:pt x="1550085" y="80010"/>
                  </a:lnTo>
                  <a:lnTo>
                    <a:pt x="1577953" y="83820"/>
                  </a:lnTo>
                  <a:lnTo>
                    <a:pt x="1603677" y="78740"/>
                  </a:lnTo>
                  <a:cubicBezTo>
                    <a:pt x="1616539" y="78740"/>
                    <a:pt x="1629401" y="78740"/>
                    <a:pt x="1637975" y="80010"/>
                  </a:cubicBezTo>
                  <a:lnTo>
                    <a:pt x="1637975" y="88900"/>
                  </a:lnTo>
                  <a:cubicBezTo>
                    <a:pt x="1691567" y="91440"/>
                    <a:pt x="1770883" y="90170"/>
                    <a:pt x="1828762" y="88900"/>
                  </a:cubicBezTo>
                  <a:cubicBezTo>
                    <a:pt x="1854486" y="88900"/>
                    <a:pt x="1878067" y="87630"/>
                    <a:pt x="1890929" y="87630"/>
                  </a:cubicBezTo>
                  <a:lnTo>
                    <a:pt x="1890929" y="85090"/>
                  </a:lnTo>
                  <a:lnTo>
                    <a:pt x="2066710" y="85090"/>
                  </a:lnTo>
                  <a:lnTo>
                    <a:pt x="2066710" y="87630"/>
                  </a:lnTo>
                  <a:cubicBezTo>
                    <a:pt x="2073141" y="86360"/>
                    <a:pt x="2079572" y="86360"/>
                    <a:pt x="2083859" y="85090"/>
                  </a:cubicBezTo>
                  <a:lnTo>
                    <a:pt x="2141739" y="85090"/>
                  </a:lnTo>
                  <a:cubicBezTo>
                    <a:pt x="2293940" y="85090"/>
                    <a:pt x="2452571" y="85090"/>
                    <a:pt x="2591910" y="81280"/>
                  </a:cubicBezTo>
                  <a:lnTo>
                    <a:pt x="2600485" y="81280"/>
                  </a:lnTo>
                  <a:cubicBezTo>
                    <a:pt x="2615491" y="81280"/>
                    <a:pt x="2628353" y="80010"/>
                    <a:pt x="2643359" y="80010"/>
                  </a:cubicBezTo>
                  <a:lnTo>
                    <a:pt x="2716243" y="77470"/>
                  </a:lnTo>
                  <a:lnTo>
                    <a:pt x="2701238" y="74930"/>
                  </a:lnTo>
                  <a:lnTo>
                    <a:pt x="2733393" y="74930"/>
                  </a:lnTo>
                  <a:cubicBezTo>
                    <a:pt x="2744111" y="78740"/>
                    <a:pt x="2763404" y="81280"/>
                    <a:pt x="2776266" y="83820"/>
                  </a:cubicBezTo>
                  <a:lnTo>
                    <a:pt x="2778410" y="77470"/>
                  </a:lnTo>
                  <a:lnTo>
                    <a:pt x="2780554" y="82550"/>
                  </a:lnTo>
                  <a:cubicBezTo>
                    <a:pt x="2786985" y="81280"/>
                    <a:pt x="2827714" y="82550"/>
                    <a:pt x="2862013" y="82550"/>
                  </a:cubicBezTo>
                  <a:lnTo>
                    <a:pt x="2960622" y="82550"/>
                  </a:lnTo>
                  <a:lnTo>
                    <a:pt x="2960622" y="78740"/>
                  </a:lnTo>
                  <a:cubicBezTo>
                    <a:pt x="2969197" y="78740"/>
                    <a:pt x="2975628" y="78740"/>
                    <a:pt x="2984203" y="77470"/>
                  </a:cubicBezTo>
                  <a:lnTo>
                    <a:pt x="2986346" y="77470"/>
                  </a:lnTo>
                  <a:cubicBezTo>
                    <a:pt x="3009927" y="76200"/>
                    <a:pt x="3035651" y="74930"/>
                    <a:pt x="3065662" y="73660"/>
                  </a:cubicBezTo>
                  <a:cubicBezTo>
                    <a:pt x="3063518" y="74930"/>
                    <a:pt x="3063518" y="76200"/>
                    <a:pt x="3061375" y="77470"/>
                  </a:cubicBezTo>
                  <a:cubicBezTo>
                    <a:pt x="3059231" y="83820"/>
                    <a:pt x="3072093" y="87630"/>
                    <a:pt x="3078524" y="88900"/>
                  </a:cubicBezTo>
                  <a:lnTo>
                    <a:pt x="3082812" y="88900"/>
                  </a:lnTo>
                  <a:cubicBezTo>
                    <a:pt x="3140691" y="90170"/>
                    <a:pt x="3151409" y="88900"/>
                    <a:pt x="3159984" y="85090"/>
                  </a:cubicBezTo>
                  <a:cubicBezTo>
                    <a:pt x="3162128" y="83820"/>
                    <a:pt x="3166415" y="82550"/>
                    <a:pt x="3215719" y="83820"/>
                  </a:cubicBezTo>
                  <a:lnTo>
                    <a:pt x="3220007" y="83820"/>
                  </a:lnTo>
                  <a:cubicBezTo>
                    <a:pt x="3226438" y="82550"/>
                    <a:pt x="3230725" y="81280"/>
                    <a:pt x="3232869" y="80010"/>
                  </a:cubicBezTo>
                  <a:cubicBezTo>
                    <a:pt x="3288604" y="78740"/>
                    <a:pt x="3307897" y="77470"/>
                    <a:pt x="3322903" y="76200"/>
                  </a:cubicBezTo>
                  <a:lnTo>
                    <a:pt x="3376495" y="78740"/>
                  </a:lnTo>
                  <a:cubicBezTo>
                    <a:pt x="3395788" y="80010"/>
                    <a:pt x="3406506" y="80010"/>
                    <a:pt x="3412937" y="81280"/>
                  </a:cubicBezTo>
                  <a:lnTo>
                    <a:pt x="3412937" y="90170"/>
                  </a:lnTo>
                  <a:lnTo>
                    <a:pt x="3668035" y="92710"/>
                  </a:lnTo>
                  <a:lnTo>
                    <a:pt x="3659460" y="91440"/>
                  </a:lnTo>
                  <a:cubicBezTo>
                    <a:pt x="3676609" y="90170"/>
                    <a:pt x="3710908" y="87630"/>
                    <a:pt x="3734488" y="87630"/>
                  </a:cubicBezTo>
                  <a:cubicBezTo>
                    <a:pt x="3785937" y="85090"/>
                    <a:pt x="3807373" y="83820"/>
                    <a:pt x="3815520" y="81280"/>
                  </a:cubicBezTo>
                  <a:lnTo>
                    <a:pt x="3825680" y="81280"/>
                  </a:lnTo>
                  <a:lnTo>
                    <a:pt x="3828220" y="85090"/>
                  </a:lnTo>
                  <a:lnTo>
                    <a:pt x="3828220" y="63500"/>
                  </a:lnTo>
                  <a:lnTo>
                    <a:pt x="3830760" y="63500"/>
                  </a:lnTo>
                  <a:lnTo>
                    <a:pt x="3829490" y="85090"/>
                  </a:lnTo>
                  <a:lnTo>
                    <a:pt x="3833300" y="83820"/>
                  </a:lnTo>
                  <a:cubicBezTo>
                    <a:pt x="3839650" y="82550"/>
                    <a:pt x="3865050" y="81280"/>
                    <a:pt x="3891720" y="80010"/>
                  </a:cubicBezTo>
                  <a:lnTo>
                    <a:pt x="3891720" y="85090"/>
                  </a:lnTo>
                  <a:cubicBezTo>
                    <a:pt x="3915850" y="86360"/>
                    <a:pt x="3936170" y="85090"/>
                    <a:pt x="3956490" y="82550"/>
                  </a:cubicBezTo>
                  <a:cubicBezTo>
                    <a:pt x="3983160" y="80010"/>
                    <a:pt x="4009830" y="77470"/>
                    <a:pt x="4046660" y="82550"/>
                  </a:cubicBezTo>
                  <a:cubicBezTo>
                    <a:pt x="4055550" y="82550"/>
                    <a:pt x="4068250" y="85090"/>
                    <a:pt x="4080950" y="86360"/>
                  </a:cubicBezTo>
                  <a:cubicBezTo>
                    <a:pt x="4108890" y="90170"/>
                    <a:pt x="4119050" y="91440"/>
                    <a:pt x="4124130" y="86360"/>
                  </a:cubicBezTo>
                  <a:lnTo>
                    <a:pt x="4125400" y="85090"/>
                  </a:lnTo>
                  <a:cubicBezTo>
                    <a:pt x="4133020" y="85090"/>
                    <a:pt x="4140640" y="85090"/>
                    <a:pt x="4149530" y="83820"/>
                  </a:cubicBezTo>
                  <a:cubicBezTo>
                    <a:pt x="4172390" y="82550"/>
                    <a:pt x="4195250" y="81280"/>
                    <a:pt x="4221920" y="85090"/>
                  </a:cubicBezTo>
                  <a:lnTo>
                    <a:pt x="4224460" y="85090"/>
                  </a:lnTo>
                  <a:cubicBezTo>
                    <a:pt x="4225730" y="85090"/>
                    <a:pt x="4227000" y="85090"/>
                    <a:pt x="4227000" y="83820"/>
                  </a:cubicBezTo>
                  <a:lnTo>
                    <a:pt x="4240970" y="86360"/>
                  </a:lnTo>
                  <a:cubicBezTo>
                    <a:pt x="4253670" y="88900"/>
                    <a:pt x="4276530" y="87630"/>
                    <a:pt x="4296850" y="86360"/>
                  </a:cubicBezTo>
                  <a:cubicBezTo>
                    <a:pt x="4307010" y="86360"/>
                    <a:pt x="4318440" y="85090"/>
                    <a:pt x="4324790" y="85090"/>
                  </a:cubicBezTo>
                  <a:lnTo>
                    <a:pt x="4326060" y="90170"/>
                  </a:lnTo>
                  <a:cubicBezTo>
                    <a:pt x="4347650" y="83820"/>
                    <a:pt x="4374320" y="83820"/>
                    <a:pt x="4404800" y="85090"/>
                  </a:cubicBezTo>
                  <a:cubicBezTo>
                    <a:pt x="4428930" y="86360"/>
                    <a:pt x="4456870" y="86360"/>
                    <a:pt x="4486080" y="83820"/>
                  </a:cubicBezTo>
                  <a:lnTo>
                    <a:pt x="4482270" y="87630"/>
                  </a:lnTo>
                  <a:lnTo>
                    <a:pt x="4505130" y="85090"/>
                  </a:lnTo>
                  <a:cubicBezTo>
                    <a:pt x="4507670" y="85090"/>
                    <a:pt x="4510210" y="85090"/>
                    <a:pt x="4514020" y="83820"/>
                  </a:cubicBezTo>
                  <a:lnTo>
                    <a:pt x="4515290" y="90170"/>
                  </a:lnTo>
                  <a:cubicBezTo>
                    <a:pt x="4531800" y="88900"/>
                    <a:pt x="4548310" y="87630"/>
                    <a:pt x="4569900" y="88900"/>
                  </a:cubicBezTo>
                  <a:lnTo>
                    <a:pt x="4573710" y="88900"/>
                  </a:lnTo>
                  <a:lnTo>
                    <a:pt x="4583870" y="90170"/>
                  </a:lnTo>
                  <a:lnTo>
                    <a:pt x="4583870" y="109220"/>
                  </a:lnTo>
                  <a:lnTo>
                    <a:pt x="4596570" y="109220"/>
                  </a:lnTo>
                  <a:lnTo>
                    <a:pt x="4596570" y="115570"/>
                  </a:lnTo>
                  <a:cubicBezTo>
                    <a:pt x="4595300" y="129540"/>
                    <a:pt x="4594030" y="138430"/>
                    <a:pt x="4591490" y="148590"/>
                  </a:cubicBezTo>
                  <a:lnTo>
                    <a:pt x="4591490" y="151130"/>
                  </a:lnTo>
                  <a:cubicBezTo>
                    <a:pt x="4586410" y="176530"/>
                    <a:pt x="4582600" y="201930"/>
                    <a:pt x="4583870" y="271780"/>
                  </a:cubicBezTo>
                  <a:lnTo>
                    <a:pt x="4587680" y="271780"/>
                  </a:lnTo>
                  <a:cubicBezTo>
                    <a:pt x="4586410" y="293370"/>
                    <a:pt x="4585140" y="311150"/>
                    <a:pt x="4582600" y="321310"/>
                  </a:cubicBezTo>
                  <a:cubicBezTo>
                    <a:pt x="4582600" y="369570"/>
                    <a:pt x="4583870" y="372110"/>
                    <a:pt x="4590220" y="372110"/>
                  </a:cubicBezTo>
                  <a:cubicBezTo>
                    <a:pt x="4590220" y="384810"/>
                    <a:pt x="4591490" y="394970"/>
                    <a:pt x="4594030" y="407670"/>
                  </a:cubicBezTo>
                  <a:cubicBezTo>
                    <a:pt x="4595300" y="417830"/>
                    <a:pt x="4597840" y="429260"/>
                    <a:pt x="4597840" y="443230"/>
                  </a:cubicBezTo>
                  <a:lnTo>
                    <a:pt x="4592760" y="443230"/>
                  </a:lnTo>
                  <a:lnTo>
                    <a:pt x="4592760" y="449580"/>
                  </a:lnTo>
                  <a:cubicBezTo>
                    <a:pt x="4590220" y="513080"/>
                    <a:pt x="4594030" y="520700"/>
                    <a:pt x="4597840" y="528320"/>
                  </a:cubicBezTo>
                  <a:cubicBezTo>
                    <a:pt x="4599110" y="530860"/>
                    <a:pt x="4600380" y="534670"/>
                    <a:pt x="4601650" y="544830"/>
                  </a:cubicBezTo>
                  <a:lnTo>
                    <a:pt x="4592760" y="546100"/>
                  </a:lnTo>
                  <a:close/>
                  <a:moveTo>
                    <a:pt x="4596570" y="756920"/>
                  </a:moveTo>
                  <a:lnTo>
                    <a:pt x="4594030" y="751840"/>
                  </a:lnTo>
                  <a:lnTo>
                    <a:pt x="4595300" y="745490"/>
                  </a:lnTo>
                  <a:cubicBezTo>
                    <a:pt x="4596570" y="750570"/>
                    <a:pt x="4596570" y="754380"/>
                    <a:pt x="4596570" y="756920"/>
                  </a:cubicBezTo>
                  <a:close/>
                  <a:moveTo>
                    <a:pt x="73660" y="2286669"/>
                  </a:moveTo>
                  <a:lnTo>
                    <a:pt x="76200" y="2291749"/>
                  </a:lnTo>
                  <a:lnTo>
                    <a:pt x="74930" y="2298099"/>
                  </a:lnTo>
                  <a:cubicBezTo>
                    <a:pt x="73660" y="2294289"/>
                    <a:pt x="73660" y="2290479"/>
                    <a:pt x="73660" y="2286669"/>
                  </a:cubicBezTo>
                  <a:close/>
                  <a:moveTo>
                    <a:pt x="4632130" y="628650"/>
                  </a:moveTo>
                  <a:lnTo>
                    <a:pt x="4632130" y="619760"/>
                  </a:lnTo>
                  <a:cubicBezTo>
                    <a:pt x="4632130" y="623570"/>
                    <a:pt x="4633400" y="626110"/>
                    <a:pt x="4633400" y="628650"/>
                  </a:cubicBezTo>
                  <a:lnTo>
                    <a:pt x="4632130" y="628650"/>
                  </a:lnTo>
                  <a:close/>
                  <a:moveTo>
                    <a:pt x="4661340" y="1207575"/>
                  </a:moveTo>
                  <a:lnTo>
                    <a:pt x="4657530" y="1206617"/>
                  </a:lnTo>
                  <a:cubicBezTo>
                    <a:pt x="4658800" y="1206617"/>
                    <a:pt x="4660070" y="1207575"/>
                    <a:pt x="4661340" y="1207575"/>
                  </a:cubicBezTo>
                  <a:close/>
                </a:path>
              </a:pathLst>
            </a:custGeom>
            <a:solidFill>
              <a:srgbClr val="DFD4BA"/>
            </a:solidFill>
          </p:spPr>
        </p:sp>
      </p:grpSp>
      <p:grpSp>
        <p:nvGrpSpPr>
          <p:cNvPr name="Group 7" id="7"/>
          <p:cNvGrpSpPr/>
          <p:nvPr/>
        </p:nvGrpSpPr>
        <p:grpSpPr>
          <a:xfrm rot="0">
            <a:off x="1432818" y="1487994"/>
            <a:ext cx="11417663" cy="7208094"/>
            <a:chOff x="0" y="0"/>
            <a:chExt cx="4318454" cy="2726287"/>
          </a:xfrm>
        </p:grpSpPr>
        <p:sp>
          <p:nvSpPr>
            <p:cNvPr name="Freeform 8" id="8"/>
            <p:cNvSpPr/>
            <p:nvPr/>
          </p:nvSpPr>
          <p:spPr>
            <a:xfrm flipH="false" flipV="false" rot="0">
              <a:off x="0" y="0"/>
              <a:ext cx="4318454" cy="2726287"/>
            </a:xfrm>
            <a:custGeom>
              <a:avLst/>
              <a:gdLst/>
              <a:ahLst/>
              <a:cxnLst/>
              <a:rect r="r" b="b" t="t" l="l"/>
              <a:pathLst>
                <a:path h="2726287" w="4318454">
                  <a:moveTo>
                    <a:pt x="0" y="0"/>
                  </a:moveTo>
                  <a:lnTo>
                    <a:pt x="4318454" y="0"/>
                  </a:lnTo>
                  <a:lnTo>
                    <a:pt x="4318454" y="2726287"/>
                  </a:lnTo>
                  <a:lnTo>
                    <a:pt x="0" y="2726287"/>
                  </a:lnTo>
                  <a:close/>
                </a:path>
              </a:pathLst>
            </a:custGeom>
            <a:solidFill>
              <a:srgbClr val="DFD4BA"/>
            </a:solidFill>
          </p:spPr>
        </p:sp>
      </p:grpSp>
      <p:sp>
        <p:nvSpPr>
          <p:cNvPr name="TextBox 9" id="9"/>
          <p:cNvSpPr txBox="true"/>
          <p:nvPr/>
        </p:nvSpPr>
        <p:spPr>
          <a:xfrm rot="0">
            <a:off x="2858795" y="2268731"/>
            <a:ext cx="9647622" cy="1529715"/>
          </a:xfrm>
          <a:prstGeom prst="rect">
            <a:avLst/>
          </a:prstGeom>
        </p:spPr>
        <p:txBody>
          <a:bodyPr anchor="t" rtlCol="false" tIns="0" lIns="0" bIns="0" rIns="0">
            <a:spAutoFit/>
          </a:bodyPr>
          <a:lstStyle/>
          <a:p>
            <a:pPr algn="ctr">
              <a:lnSpc>
                <a:spcPts val="5880"/>
              </a:lnSpc>
            </a:pPr>
            <a:r>
              <a:rPr lang="en-US" sz="6000">
                <a:solidFill>
                  <a:srgbClr val="372A28"/>
                </a:solidFill>
                <a:latin typeface="Carelia"/>
              </a:rPr>
              <a:t>Fungsi Setph dan GenerateRand</a:t>
            </a:r>
          </a:p>
        </p:txBody>
      </p:sp>
      <p:sp>
        <p:nvSpPr>
          <p:cNvPr name="Freeform 10" id="10"/>
          <p:cNvSpPr/>
          <p:nvPr/>
        </p:nvSpPr>
        <p:spPr>
          <a:xfrm flipH="false" flipV="false" rot="27259">
            <a:off x="6312531" y="796581"/>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2"/>
            <a:stretch>
              <a:fillRect l="0" t="0" r="0" b="0"/>
            </a:stretch>
          </a:blipFill>
        </p:spPr>
      </p:sp>
      <p:sp>
        <p:nvSpPr>
          <p:cNvPr name="Freeform 11" id="11"/>
          <p:cNvSpPr/>
          <p:nvPr/>
        </p:nvSpPr>
        <p:spPr>
          <a:xfrm flipH="false" flipV="false" rot="0">
            <a:off x="14226210" y="571263"/>
            <a:ext cx="6858355" cy="9144474"/>
          </a:xfrm>
          <a:custGeom>
            <a:avLst/>
            <a:gdLst/>
            <a:ahLst/>
            <a:cxnLst/>
            <a:rect r="r" b="b" t="t" l="l"/>
            <a:pathLst>
              <a:path h="9144474" w="6858355">
                <a:moveTo>
                  <a:pt x="0" y="0"/>
                </a:moveTo>
                <a:lnTo>
                  <a:pt x="6858356" y="0"/>
                </a:lnTo>
                <a:lnTo>
                  <a:pt x="6858356" y="9144474"/>
                </a:lnTo>
                <a:lnTo>
                  <a:pt x="0" y="9144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898686" y="1989467"/>
            <a:ext cx="960109" cy="982209"/>
          </a:xfrm>
          <a:custGeom>
            <a:avLst/>
            <a:gdLst/>
            <a:ahLst/>
            <a:cxnLst/>
            <a:rect r="r" b="b" t="t" l="l"/>
            <a:pathLst>
              <a:path h="982209" w="960109">
                <a:moveTo>
                  <a:pt x="0" y="0"/>
                </a:moveTo>
                <a:lnTo>
                  <a:pt x="960109" y="0"/>
                </a:lnTo>
                <a:lnTo>
                  <a:pt x="960109" y="982209"/>
                </a:lnTo>
                <a:lnTo>
                  <a:pt x="0" y="982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89456" y="4194259"/>
            <a:ext cx="6494751" cy="2608282"/>
          </a:xfrm>
          <a:custGeom>
            <a:avLst/>
            <a:gdLst/>
            <a:ahLst/>
            <a:cxnLst/>
            <a:rect r="r" b="b" t="t" l="l"/>
            <a:pathLst>
              <a:path h="2608282" w="6494751">
                <a:moveTo>
                  <a:pt x="0" y="0"/>
                </a:moveTo>
                <a:lnTo>
                  <a:pt x="6494751" y="0"/>
                </a:lnTo>
                <a:lnTo>
                  <a:pt x="6494751" y="2608282"/>
                </a:lnTo>
                <a:lnTo>
                  <a:pt x="0" y="2608282"/>
                </a:lnTo>
                <a:lnTo>
                  <a:pt x="0" y="0"/>
                </a:lnTo>
                <a:close/>
              </a:path>
            </a:pathLst>
          </a:custGeom>
          <a:blipFill>
            <a:blip r:embed="rId7"/>
            <a:stretch>
              <a:fillRect l="0" t="0" r="-86444" b="0"/>
            </a:stretch>
          </a:blipFill>
        </p:spPr>
      </p:sp>
      <p:sp>
        <p:nvSpPr>
          <p:cNvPr name="TextBox 14" id="14"/>
          <p:cNvSpPr txBox="true"/>
          <p:nvPr/>
        </p:nvSpPr>
        <p:spPr>
          <a:xfrm rot="0">
            <a:off x="8184207" y="3759079"/>
            <a:ext cx="4775096" cy="3909695"/>
          </a:xfrm>
          <a:prstGeom prst="rect">
            <a:avLst/>
          </a:prstGeom>
        </p:spPr>
        <p:txBody>
          <a:bodyPr anchor="t" rtlCol="false" tIns="0" lIns="0" bIns="0" rIns="0">
            <a:spAutoFit/>
          </a:bodyPr>
          <a:lstStyle/>
          <a:p>
            <a:pPr algn="ctr">
              <a:lnSpc>
                <a:spcPts val="4480"/>
              </a:lnSpc>
            </a:pPr>
            <a:r>
              <a:rPr lang="en-US" sz="3200">
                <a:solidFill>
                  <a:srgbClr val="372A28"/>
                </a:solidFill>
                <a:latin typeface="Open Sans"/>
              </a:rPr>
              <a:t>Fungsi setph digunakan untuk mengatur nilai placeholderArray berdasarkan input, dan generateRand untuk menghasilkan ID item secara acak.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4494362" y="227232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
        <p:nvSpPr>
          <p:cNvPr name="TextBox 18" id="18"/>
          <p:cNvSpPr txBox="true"/>
          <p:nvPr/>
        </p:nvSpPr>
        <p:spPr>
          <a:xfrm rot="0">
            <a:off x="4778788" y="4147594"/>
            <a:ext cx="8656009" cy="2647950"/>
          </a:xfrm>
          <a:prstGeom prst="rect">
            <a:avLst/>
          </a:prstGeom>
        </p:spPr>
        <p:txBody>
          <a:bodyPr anchor="t" rtlCol="false" tIns="0" lIns="0" bIns="0" rIns="0">
            <a:spAutoFit/>
          </a:bodyPr>
          <a:lstStyle/>
          <a:p>
            <a:pPr algn="ctr">
              <a:lnSpc>
                <a:spcPts val="4200"/>
              </a:lnSpc>
            </a:pPr>
            <a:r>
              <a:rPr lang="en-US" sz="3000">
                <a:solidFill>
                  <a:srgbClr val="372A28"/>
                </a:solidFill>
                <a:latin typeface="Open Sans"/>
              </a:rPr>
              <a:t>Berbagai fungsi ini digunakan untuk melakukan operasi pada data, seperti menyimpan, memperbarui, menghapus, memilih, mencari, membersihkan form, dan mengekspor data ke file Excel.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158331" y="3471665"/>
            <a:ext cx="7971339" cy="4541673"/>
          </a:xfrm>
          <a:custGeom>
            <a:avLst/>
            <a:gdLst/>
            <a:ahLst/>
            <a:cxnLst/>
            <a:rect r="r" b="b" t="t" l="l"/>
            <a:pathLst>
              <a:path h="4541673" w="7971339">
                <a:moveTo>
                  <a:pt x="0" y="0"/>
                </a:moveTo>
                <a:lnTo>
                  <a:pt x="7971338" y="0"/>
                </a:lnTo>
                <a:lnTo>
                  <a:pt x="7971338" y="4541673"/>
                </a:lnTo>
                <a:lnTo>
                  <a:pt x="0" y="4541673"/>
                </a:lnTo>
                <a:lnTo>
                  <a:pt x="0" y="0"/>
                </a:lnTo>
                <a:close/>
              </a:path>
            </a:pathLst>
          </a:custGeom>
          <a:blipFill>
            <a:blip r:embed="rId9"/>
            <a:stretch>
              <a:fillRect l="0" t="0" r="0"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72A28"/>
        </a:solidFill>
      </p:bgPr>
    </p:bg>
    <p:spTree>
      <p:nvGrpSpPr>
        <p:cNvPr id="1" name=""/>
        <p:cNvGrpSpPr/>
        <p:nvPr/>
      </p:nvGrpSpPr>
      <p:grpSpPr>
        <a:xfrm>
          <a:off x="0" y="0"/>
          <a:ext cx="0" cy="0"/>
          <a:chOff x="0" y="0"/>
          <a:chExt cx="0" cy="0"/>
        </a:xfrm>
      </p:grpSpPr>
      <p:grpSp>
        <p:nvGrpSpPr>
          <p:cNvPr name="Group 2" id="2"/>
          <p:cNvGrpSpPr/>
          <p:nvPr/>
        </p:nvGrpSpPr>
        <p:grpSpPr>
          <a:xfrm rot="0">
            <a:off x="-1362425" y="5742502"/>
            <a:ext cx="25022091" cy="5532192"/>
            <a:chOff x="0" y="0"/>
            <a:chExt cx="6590180" cy="1457038"/>
          </a:xfrm>
        </p:grpSpPr>
        <p:sp>
          <p:nvSpPr>
            <p:cNvPr name="Freeform 3" id="3"/>
            <p:cNvSpPr/>
            <p:nvPr/>
          </p:nvSpPr>
          <p:spPr>
            <a:xfrm flipH="false" flipV="false" rot="0">
              <a:off x="0" y="0"/>
              <a:ext cx="6590181" cy="1457038"/>
            </a:xfrm>
            <a:custGeom>
              <a:avLst/>
              <a:gdLst/>
              <a:ahLst/>
              <a:cxnLst/>
              <a:rect r="r" b="b" t="t" l="l"/>
              <a:pathLst>
                <a:path h="1457038" w="6590181">
                  <a:moveTo>
                    <a:pt x="9282" y="0"/>
                  </a:moveTo>
                  <a:lnTo>
                    <a:pt x="6580898" y="0"/>
                  </a:lnTo>
                  <a:cubicBezTo>
                    <a:pt x="6586025" y="0"/>
                    <a:pt x="6590181" y="4156"/>
                    <a:pt x="6590181" y="9282"/>
                  </a:cubicBezTo>
                  <a:lnTo>
                    <a:pt x="6590181" y="1447756"/>
                  </a:lnTo>
                  <a:cubicBezTo>
                    <a:pt x="6590181" y="1450218"/>
                    <a:pt x="6589202" y="1452579"/>
                    <a:pt x="6587462" y="1454320"/>
                  </a:cubicBezTo>
                  <a:cubicBezTo>
                    <a:pt x="6585721" y="1456060"/>
                    <a:pt x="6583360" y="1457038"/>
                    <a:pt x="6580898" y="1457038"/>
                  </a:cubicBezTo>
                  <a:lnTo>
                    <a:pt x="9282" y="1457038"/>
                  </a:lnTo>
                  <a:cubicBezTo>
                    <a:pt x="6820" y="1457038"/>
                    <a:pt x="4459" y="1456060"/>
                    <a:pt x="2719" y="1454320"/>
                  </a:cubicBezTo>
                  <a:cubicBezTo>
                    <a:pt x="978" y="1452579"/>
                    <a:pt x="0" y="1450218"/>
                    <a:pt x="0" y="1447756"/>
                  </a:cubicBezTo>
                  <a:lnTo>
                    <a:pt x="0" y="9282"/>
                  </a:lnTo>
                  <a:cubicBezTo>
                    <a:pt x="0" y="6820"/>
                    <a:pt x="978" y="4459"/>
                    <a:pt x="2719" y="2719"/>
                  </a:cubicBezTo>
                  <a:cubicBezTo>
                    <a:pt x="4459" y="978"/>
                    <a:pt x="6820" y="0"/>
                    <a:pt x="9282" y="0"/>
                  </a:cubicBezTo>
                  <a:close/>
                </a:path>
              </a:pathLst>
            </a:custGeom>
            <a:solidFill>
              <a:srgbClr val="5F1A1F"/>
            </a:solidFill>
          </p:spPr>
        </p:sp>
        <p:sp>
          <p:nvSpPr>
            <p:cNvPr name="TextBox 4" id="4"/>
            <p:cNvSpPr txBox="true"/>
            <p:nvPr/>
          </p:nvSpPr>
          <p:spPr>
            <a:xfrm>
              <a:off x="0" y="-38100"/>
              <a:ext cx="6590180" cy="1495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97174" y="1352415"/>
            <a:ext cx="11019237" cy="7552677"/>
            <a:chOff x="0" y="0"/>
            <a:chExt cx="4541906" cy="3113060"/>
          </a:xfrm>
        </p:grpSpPr>
        <p:sp>
          <p:nvSpPr>
            <p:cNvPr name="Freeform 6" id="6"/>
            <p:cNvSpPr/>
            <p:nvPr/>
          </p:nvSpPr>
          <p:spPr>
            <a:xfrm flipH="false" flipV="false" rot="0">
              <a:off x="0" y="-2540"/>
              <a:ext cx="4541906" cy="3115600"/>
            </a:xfrm>
            <a:custGeom>
              <a:avLst/>
              <a:gdLst/>
              <a:ahLst/>
              <a:cxnLst/>
              <a:rect r="r" b="b" t="t" l="l"/>
              <a:pathLst>
                <a:path h="3115600" w="4541906">
                  <a:moveTo>
                    <a:pt x="4539366" y="1040741"/>
                  </a:moveTo>
                  <a:lnTo>
                    <a:pt x="4541906" y="1028602"/>
                  </a:lnTo>
                  <a:lnTo>
                    <a:pt x="4535556" y="1031637"/>
                  </a:lnTo>
                  <a:lnTo>
                    <a:pt x="4535556" y="1012416"/>
                  </a:lnTo>
                  <a:cubicBezTo>
                    <a:pt x="4535556" y="1011405"/>
                    <a:pt x="4534286" y="1008370"/>
                    <a:pt x="4533016" y="1004324"/>
                  </a:cubicBezTo>
                  <a:lnTo>
                    <a:pt x="4533016" y="1002300"/>
                  </a:lnTo>
                  <a:lnTo>
                    <a:pt x="4531746" y="1002300"/>
                  </a:lnTo>
                  <a:cubicBezTo>
                    <a:pt x="4530476" y="998254"/>
                    <a:pt x="4526666" y="998254"/>
                    <a:pt x="4525396" y="998254"/>
                  </a:cubicBezTo>
                  <a:cubicBezTo>
                    <a:pt x="4525396" y="965882"/>
                    <a:pt x="4526666" y="932499"/>
                    <a:pt x="4527936" y="900128"/>
                  </a:cubicBezTo>
                  <a:cubicBezTo>
                    <a:pt x="4527936" y="891023"/>
                    <a:pt x="4529206" y="882930"/>
                    <a:pt x="4529206" y="873826"/>
                  </a:cubicBezTo>
                  <a:lnTo>
                    <a:pt x="4533016" y="873826"/>
                  </a:lnTo>
                  <a:lnTo>
                    <a:pt x="4533016" y="847090"/>
                  </a:lnTo>
                  <a:lnTo>
                    <a:pt x="4536826" y="847090"/>
                  </a:lnTo>
                  <a:lnTo>
                    <a:pt x="4536826" y="816610"/>
                  </a:lnTo>
                  <a:cubicBezTo>
                    <a:pt x="4539366" y="781050"/>
                    <a:pt x="4541906" y="726440"/>
                    <a:pt x="4539366" y="692150"/>
                  </a:cubicBezTo>
                  <a:cubicBezTo>
                    <a:pt x="4540636" y="674370"/>
                    <a:pt x="4538096" y="652780"/>
                    <a:pt x="4536826" y="641350"/>
                  </a:cubicBezTo>
                  <a:lnTo>
                    <a:pt x="4538096" y="641350"/>
                  </a:lnTo>
                  <a:lnTo>
                    <a:pt x="4534286" y="542290"/>
                  </a:lnTo>
                  <a:lnTo>
                    <a:pt x="4535556" y="541020"/>
                  </a:lnTo>
                  <a:lnTo>
                    <a:pt x="4535556" y="537210"/>
                  </a:lnTo>
                  <a:cubicBezTo>
                    <a:pt x="4535556" y="502920"/>
                    <a:pt x="4534286" y="468630"/>
                    <a:pt x="4534286" y="431800"/>
                  </a:cubicBezTo>
                  <a:cubicBezTo>
                    <a:pt x="4531746" y="361950"/>
                    <a:pt x="4530476" y="290830"/>
                    <a:pt x="4536826" y="213360"/>
                  </a:cubicBezTo>
                  <a:lnTo>
                    <a:pt x="4536826" y="207010"/>
                  </a:lnTo>
                  <a:cubicBezTo>
                    <a:pt x="4535556" y="191770"/>
                    <a:pt x="4535556" y="176530"/>
                    <a:pt x="4535556" y="158750"/>
                  </a:cubicBezTo>
                  <a:lnTo>
                    <a:pt x="4535556" y="80010"/>
                  </a:lnTo>
                  <a:lnTo>
                    <a:pt x="4540636" y="59690"/>
                  </a:lnTo>
                  <a:lnTo>
                    <a:pt x="4540636" y="8890"/>
                  </a:lnTo>
                  <a:lnTo>
                    <a:pt x="4534286" y="8890"/>
                  </a:lnTo>
                  <a:cubicBezTo>
                    <a:pt x="4496186" y="8890"/>
                    <a:pt x="4440306" y="7620"/>
                    <a:pt x="4425066" y="7620"/>
                  </a:cubicBezTo>
                  <a:cubicBezTo>
                    <a:pt x="4397126" y="7620"/>
                    <a:pt x="4381886" y="7620"/>
                    <a:pt x="4374266" y="8890"/>
                  </a:cubicBezTo>
                  <a:cubicBezTo>
                    <a:pt x="4341246" y="0"/>
                    <a:pt x="4262506" y="1270"/>
                    <a:pt x="4186306" y="3810"/>
                  </a:cubicBezTo>
                  <a:cubicBezTo>
                    <a:pt x="4148206" y="5080"/>
                    <a:pt x="4111376" y="5080"/>
                    <a:pt x="4085976" y="3810"/>
                  </a:cubicBezTo>
                  <a:lnTo>
                    <a:pt x="4082166" y="3810"/>
                  </a:lnTo>
                  <a:lnTo>
                    <a:pt x="4079626" y="10160"/>
                  </a:lnTo>
                  <a:cubicBezTo>
                    <a:pt x="4028826" y="10160"/>
                    <a:pt x="3979296" y="11430"/>
                    <a:pt x="3914526" y="13970"/>
                  </a:cubicBezTo>
                  <a:lnTo>
                    <a:pt x="3903096" y="13970"/>
                  </a:lnTo>
                  <a:lnTo>
                    <a:pt x="3904366" y="16510"/>
                  </a:lnTo>
                  <a:lnTo>
                    <a:pt x="3871346" y="16510"/>
                  </a:lnTo>
                  <a:lnTo>
                    <a:pt x="3871346" y="21590"/>
                  </a:lnTo>
                  <a:cubicBezTo>
                    <a:pt x="3848486" y="21590"/>
                    <a:pt x="3824356" y="20320"/>
                    <a:pt x="3797686" y="19050"/>
                  </a:cubicBezTo>
                  <a:cubicBezTo>
                    <a:pt x="3774826" y="17780"/>
                    <a:pt x="3751966" y="17780"/>
                    <a:pt x="3729106" y="16510"/>
                  </a:cubicBezTo>
                  <a:lnTo>
                    <a:pt x="3729106" y="15240"/>
                  </a:lnTo>
                  <a:cubicBezTo>
                    <a:pt x="3721486" y="13970"/>
                    <a:pt x="3712596" y="13970"/>
                    <a:pt x="3704976" y="12700"/>
                  </a:cubicBezTo>
                  <a:lnTo>
                    <a:pt x="3703706" y="44450"/>
                  </a:lnTo>
                  <a:lnTo>
                    <a:pt x="3699896" y="44450"/>
                  </a:lnTo>
                  <a:lnTo>
                    <a:pt x="3699896" y="13970"/>
                  </a:lnTo>
                  <a:cubicBezTo>
                    <a:pt x="3628109" y="10160"/>
                    <a:pt x="3544031" y="12700"/>
                    <a:pt x="3462003" y="15240"/>
                  </a:cubicBezTo>
                  <a:cubicBezTo>
                    <a:pt x="3377925" y="17780"/>
                    <a:pt x="3297948" y="20320"/>
                    <a:pt x="3224124" y="16510"/>
                  </a:cubicBezTo>
                  <a:cubicBezTo>
                    <a:pt x="3189262" y="17780"/>
                    <a:pt x="3162603" y="17780"/>
                    <a:pt x="3140046" y="16510"/>
                  </a:cubicBezTo>
                  <a:lnTo>
                    <a:pt x="3140046" y="15240"/>
                  </a:lnTo>
                  <a:lnTo>
                    <a:pt x="3070322" y="12700"/>
                  </a:lnTo>
                  <a:lnTo>
                    <a:pt x="3070322" y="16510"/>
                  </a:lnTo>
                  <a:cubicBezTo>
                    <a:pt x="3047765" y="16510"/>
                    <a:pt x="3023157" y="17780"/>
                    <a:pt x="2996498" y="17780"/>
                  </a:cubicBezTo>
                  <a:lnTo>
                    <a:pt x="2980092" y="12700"/>
                  </a:lnTo>
                  <a:lnTo>
                    <a:pt x="2969839" y="12700"/>
                  </a:lnTo>
                  <a:cubicBezTo>
                    <a:pt x="2943180" y="11430"/>
                    <a:pt x="2930876" y="11430"/>
                    <a:pt x="2926774" y="19050"/>
                  </a:cubicBezTo>
                  <a:lnTo>
                    <a:pt x="2926774" y="21590"/>
                  </a:lnTo>
                  <a:cubicBezTo>
                    <a:pt x="2916521" y="22860"/>
                    <a:pt x="2906267" y="22860"/>
                    <a:pt x="2898065" y="24130"/>
                  </a:cubicBezTo>
                  <a:cubicBezTo>
                    <a:pt x="2877558" y="19050"/>
                    <a:pt x="2850899" y="20320"/>
                    <a:pt x="2820139" y="20320"/>
                  </a:cubicBezTo>
                  <a:cubicBezTo>
                    <a:pt x="2789378" y="21590"/>
                    <a:pt x="2756568" y="21590"/>
                    <a:pt x="2734010" y="16510"/>
                  </a:cubicBezTo>
                  <a:lnTo>
                    <a:pt x="2731959" y="15240"/>
                  </a:lnTo>
                  <a:lnTo>
                    <a:pt x="2727858" y="15240"/>
                  </a:lnTo>
                  <a:cubicBezTo>
                    <a:pt x="2717604" y="16510"/>
                    <a:pt x="2676590" y="17780"/>
                    <a:pt x="2637628" y="19050"/>
                  </a:cubicBezTo>
                  <a:cubicBezTo>
                    <a:pt x="2600715" y="20320"/>
                    <a:pt x="2559702" y="21590"/>
                    <a:pt x="2526891" y="22860"/>
                  </a:cubicBezTo>
                  <a:cubicBezTo>
                    <a:pt x="2520739" y="20320"/>
                    <a:pt x="2508434" y="19050"/>
                    <a:pt x="2494080" y="19050"/>
                  </a:cubicBezTo>
                  <a:cubicBezTo>
                    <a:pt x="2446914" y="20320"/>
                    <a:pt x="2393596" y="21590"/>
                    <a:pt x="2327974" y="21590"/>
                  </a:cubicBezTo>
                  <a:lnTo>
                    <a:pt x="2325924" y="20320"/>
                  </a:lnTo>
                  <a:lnTo>
                    <a:pt x="2315670" y="21590"/>
                  </a:lnTo>
                  <a:cubicBezTo>
                    <a:pt x="2272606" y="21590"/>
                    <a:pt x="2229541" y="20320"/>
                    <a:pt x="2186477" y="20320"/>
                  </a:cubicBezTo>
                  <a:lnTo>
                    <a:pt x="2186477" y="17780"/>
                  </a:lnTo>
                  <a:cubicBezTo>
                    <a:pt x="2174173" y="19050"/>
                    <a:pt x="2161869" y="19050"/>
                    <a:pt x="2151615" y="20320"/>
                  </a:cubicBezTo>
                  <a:lnTo>
                    <a:pt x="2135210" y="20320"/>
                  </a:lnTo>
                  <a:cubicBezTo>
                    <a:pt x="2034726" y="19050"/>
                    <a:pt x="1930141" y="17780"/>
                    <a:pt x="1823505" y="17780"/>
                  </a:cubicBezTo>
                  <a:lnTo>
                    <a:pt x="1819404" y="17780"/>
                  </a:lnTo>
                  <a:lnTo>
                    <a:pt x="1813252" y="22860"/>
                  </a:lnTo>
                  <a:lnTo>
                    <a:pt x="1813252" y="27940"/>
                  </a:lnTo>
                  <a:lnTo>
                    <a:pt x="1809151" y="27940"/>
                  </a:lnTo>
                  <a:lnTo>
                    <a:pt x="1682008" y="16510"/>
                  </a:lnTo>
                  <a:cubicBezTo>
                    <a:pt x="1663552" y="16510"/>
                    <a:pt x="1653299" y="19050"/>
                    <a:pt x="1640994" y="20320"/>
                  </a:cubicBezTo>
                  <a:cubicBezTo>
                    <a:pt x="1622538" y="22860"/>
                    <a:pt x="1606133" y="26670"/>
                    <a:pt x="1552815" y="21590"/>
                  </a:cubicBezTo>
                  <a:lnTo>
                    <a:pt x="1552815" y="24130"/>
                  </a:lnTo>
                  <a:lnTo>
                    <a:pt x="1423622" y="24130"/>
                  </a:lnTo>
                  <a:cubicBezTo>
                    <a:pt x="1273922" y="24130"/>
                    <a:pt x="1101664" y="24130"/>
                    <a:pt x="968370" y="19050"/>
                  </a:cubicBezTo>
                  <a:lnTo>
                    <a:pt x="913001" y="17780"/>
                  </a:lnTo>
                  <a:lnTo>
                    <a:pt x="935558" y="24130"/>
                  </a:lnTo>
                  <a:lnTo>
                    <a:pt x="923254" y="24130"/>
                  </a:lnTo>
                  <a:cubicBezTo>
                    <a:pt x="86993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675"/>
                    <a:pt x="6350" y="870791"/>
                    <a:pt x="6350" y="915302"/>
                  </a:cubicBezTo>
                  <a:lnTo>
                    <a:pt x="10160" y="915302"/>
                  </a:lnTo>
                  <a:lnTo>
                    <a:pt x="10160" y="920360"/>
                  </a:lnTo>
                  <a:lnTo>
                    <a:pt x="19050" y="921372"/>
                  </a:lnTo>
                  <a:lnTo>
                    <a:pt x="19050" y="935534"/>
                  </a:lnTo>
                  <a:lnTo>
                    <a:pt x="12700" y="935534"/>
                  </a:lnTo>
                  <a:lnTo>
                    <a:pt x="16510" y="975998"/>
                  </a:lnTo>
                  <a:lnTo>
                    <a:pt x="16510" y="982068"/>
                  </a:lnTo>
                  <a:cubicBezTo>
                    <a:pt x="13970" y="1019498"/>
                    <a:pt x="10160" y="1057939"/>
                    <a:pt x="16510" y="1084241"/>
                  </a:cubicBezTo>
                  <a:cubicBezTo>
                    <a:pt x="16510" y="1086264"/>
                    <a:pt x="16510" y="1087275"/>
                    <a:pt x="15240" y="1088287"/>
                  </a:cubicBezTo>
                  <a:lnTo>
                    <a:pt x="12700" y="1089299"/>
                  </a:lnTo>
                  <a:lnTo>
                    <a:pt x="12700" y="1093345"/>
                  </a:lnTo>
                  <a:cubicBezTo>
                    <a:pt x="13970" y="1103461"/>
                    <a:pt x="13970" y="1118635"/>
                    <a:pt x="15240" y="1134821"/>
                  </a:cubicBezTo>
                  <a:cubicBezTo>
                    <a:pt x="16510" y="1167192"/>
                    <a:pt x="19050" y="1203610"/>
                    <a:pt x="21590" y="1220808"/>
                  </a:cubicBezTo>
                  <a:cubicBezTo>
                    <a:pt x="21590" y="1222831"/>
                    <a:pt x="20320" y="1224854"/>
                    <a:pt x="20320" y="1225866"/>
                  </a:cubicBezTo>
                  <a:cubicBezTo>
                    <a:pt x="20320" y="1226877"/>
                    <a:pt x="19050" y="1227889"/>
                    <a:pt x="19050" y="1228901"/>
                  </a:cubicBezTo>
                  <a:lnTo>
                    <a:pt x="21590" y="1228901"/>
                  </a:lnTo>
                  <a:lnTo>
                    <a:pt x="21590" y="1229912"/>
                  </a:lnTo>
                  <a:cubicBezTo>
                    <a:pt x="15240" y="1253179"/>
                    <a:pt x="17780" y="1301737"/>
                    <a:pt x="20320" y="1345236"/>
                  </a:cubicBezTo>
                  <a:cubicBezTo>
                    <a:pt x="21590" y="1377607"/>
                    <a:pt x="24130" y="1418071"/>
                    <a:pt x="20320" y="1426164"/>
                  </a:cubicBezTo>
                  <a:lnTo>
                    <a:pt x="16510" y="1426164"/>
                  </a:lnTo>
                  <a:lnTo>
                    <a:pt x="17780" y="1504058"/>
                  </a:lnTo>
                  <a:lnTo>
                    <a:pt x="11430" y="1504058"/>
                  </a:lnTo>
                  <a:cubicBezTo>
                    <a:pt x="11430" y="1513163"/>
                    <a:pt x="10160" y="1521256"/>
                    <a:pt x="10160" y="1529348"/>
                  </a:cubicBezTo>
                  <a:lnTo>
                    <a:pt x="8890" y="1528337"/>
                  </a:lnTo>
                  <a:lnTo>
                    <a:pt x="10160" y="1540476"/>
                  </a:lnTo>
                  <a:lnTo>
                    <a:pt x="10160" y="1543511"/>
                  </a:lnTo>
                  <a:lnTo>
                    <a:pt x="13970" y="1619382"/>
                  </a:lnTo>
                  <a:lnTo>
                    <a:pt x="21590" y="1619382"/>
                  </a:lnTo>
                  <a:cubicBezTo>
                    <a:pt x="22860" y="1624440"/>
                    <a:pt x="22860" y="1629498"/>
                    <a:pt x="24130" y="1633544"/>
                  </a:cubicBezTo>
                  <a:lnTo>
                    <a:pt x="22860" y="1632533"/>
                  </a:lnTo>
                  <a:lnTo>
                    <a:pt x="21590" y="1648718"/>
                  </a:lnTo>
                  <a:cubicBezTo>
                    <a:pt x="20320" y="1664904"/>
                    <a:pt x="20320" y="1678055"/>
                    <a:pt x="20320" y="1690194"/>
                  </a:cubicBezTo>
                  <a:cubicBezTo>
                    <a:pt x="17780" y="1696264"/>
                    <a:pt x="15240" y="1702334"/>
                    <a:pt x="13970" y="1709415"/>
                  </a:cubicBezTo>
                  <a:lnTo>
                    <a:pt x="12700" y="1712450"/>
                  </a:lnTo>
                  <a:lnTo>
                    <a:pt x="12700" y="1714473"/>
                  </a:lnTo>
                  <a:cubicBezTo>
                    <a:pt x="13970" y="1715484"/>
                    <a:pt x="15240" y="1719531"/>
                    <a:pt x="16510" y="1737740"/>
                  </a:cubicBezTo>
                  <a:cubicBezTo>
                    <a:pt x="16510" y="1762018"/>
                    <a:pt x="19050" y="1782251"/>
                    <a:pt x="22860" y="1813611"/>
                  </a:cubicBezTo>
                  <a:lnTo>
                    <a:pt x="12700" y="1842947"/>
                  </a:lnTo>
                  <a:cubicBezTo>
                    <a:pt x="8890" y="1854075"/>
                    <a:pt x="8890" y="1857110"/>
                    <a:pt x="8890" y="1862168"/>
                  </a:cubicBezTo>
                  <a:cubicBezTo>
                    <a:pt x="8890" y="1866214"/>
                    <a:pt x="8890" y="1872284"/>
                    <a:pt x="5080" y="1889481"/>
                  </a:cubicBezTo>
                  <a:lnTo>
                    <a:pt x="8890" y="1890493"/>
                  </a:lnTo>
                  <a:cubicBezTo>
                    <a:pt x="10160" y="1896563"/>
                    <a:pt x="10160" y="1919830"/>
                    <a:pt x="10160" y="1935004"/>
                  </a:cubicBezTo>
                  <a:cubicBezTo>
                    <a:pt x="10160" y="1965352"/>
                    <a:pt x="10160" y="1976480"/>
                    <a:pt x="12700" y="1979514"/>
                  </a:cubicBezTo>
                  <a:cubicBezTo>
                    <a:pt x="10160" y="1993677"/>
                    <a:pt x="8890" y="2006828"/>
                    <a:pt x="8890" y="2020990"/>
                  </a:cubicBezTo>
                  <a:cubicBezTo>
                    <a:pt x="7620" y="2037176"/>
                    <a:pt x="7620" y="2054373"/>
                    <a:pt x="2540" y="2075617"/>
                  </a:cubicBezTo>
                  <a:lnTo>
                    <a:pt x="0" y="2087757"/>
                  </a:lnTo>
                  <a:lnTo>
                    <a:pt x="6350" y="2084722"/>
                  </a:lnTo>
                  <a:lnTo>
                    <a:pt x="6350" y="2103942"/>
                  </a:lnTo>
                  <a:cubicBezTo>
                    <a:pt x="6350" y="2104954"/>
                    <a:pt x="7620" y="2107989"/>
                    <a:pt x="8890" y="2112035"/>
                  </a:cubicBezTo>
                  <a:lnTo>
                    <a:pt x="8890" y="2114058"/>
                  </a:lnTo>
                  <a:lnTo>
                    <a:pt x="10160" y="2114058"/>
                  </a:lnTo>
                  <a:cubicBezTo>
                    <a:pt x="11430" y="2118105"/>
                    <a:pt x="15240" y="2118105"/>
                    <a:pt x="16510" y="2118105"/>
                  </a:cubicBezTo>
                  <a:cubicBezTo>
                    <a:pt x="16510" y="2150476"/>
                    <a:pt x="15240" y="2183859"/>
                    <a:pt x="13970" y="2216231"/>
                  </a:cubicBezTo>
                  <a:cubicBezTo>
                    <a:pt x="13970" y="2225335"/>
                    <a:pt x="12700" y="2233428"/>
                    <a:pt x="12700" y="2242533"/>
                  </a:cubicBezTo>
                  <a:lnTo>
                    <a:pt x="8890" y="2242533"/>
                  </a:lnTo>
                  <a:lnTo>
                    <a:pt x="8890" y="2268510"/>
                  </a:lnTo>
                  <a:lnTo>
                    <a:pt x="6350" y="2268510"/>
                  </a:lnTo>
                  <a:lnTo>
                    <a:pt x="6350" y="2298990"/>
                  </a:lnTo>
                  <a:cubicBezTo>
                    <a:pt x="3810" y="2334550"/>
                    <a:pt x="1270" y="2389160"/>
                    <a:pt x="3810" y="2423450"/>
                  </a:cubicBezTo>
                  <a:cubicBezTo>
                    <a:pt x="2540" y="2441230"/>
                    <a:pt x="5080" y="2462820"/>
                    <a:pt x="6350" y="2474250"/>
                  </a:cubicBezTo>
                  <a:lnTo>
                    <a:pt x="5080" y="2474250"/>
                  </a:lnTo>
                  <a:lnTo>
                    <a:pt x="8890" y="2573310"/>
                  </a:lnTo>
                  <a:lnTo>
                    <a:pt x="7620" y="2574580"/>
                  </a:lnTo>
                  <a:lnTo>
                    <a:pt x="7620" y="2578390"/>
                  </a:lnTo>
                  <a:cubicBezTo>
                    <a:pt x="7620" y="2612680"/>
                    <a:pt x="8890" y="2646970"/>
                    <a:pt x="8890" y="2683800"/>
                  </a:cubicBezTo>
                  <a:cubicBezTo>
                    <a:pt x="11430" y="2753650"/>
                    <a:pt x="12700" y="2824770"/>
                    <a:pt x="6350" y="2902240"/>
                  </a:cubicBezTo>
                  <a:lnTo>
                    <a:pt x="6350" y="2908590"/>
                  </a:lnTo>
                  <a:cubicBezTo>
                    <a:pt x="7620" y="2923830"/>
                    <a:pt x="7620" y="2939070"/>
                    <a:pt x="7620" y="2956850"/>
                  </a:cubicBezTo>
                  <a:lnTo>
                    <a:pt x="7620" y="3035590"/>
                  </a:lnTo>
                  <a:lnTo>
                    <a:pt x="2540" y="3055910"/>
                  </a:lnTo>
                  <a:lnTo>
                    <a:pt x="2540" y="3106710"/>
                  </a:lnTo>
                  <a:lnTo>
                    <a:pt x="8890" y="3106710"/>
                  </a:lnTo>
                  <a:cubicBezTo>
                    <a:pt x="46990" y="3106710"/>
                    <a:pt x="102870" y="3107980"/>
                    <a:pt x="118110" y="3107980"/>
                  </a:cubicBezTo>
                  <a:cubicBezTo>
                    <a:pt x="146050" y="3107980"/>
                    <a:pt x="161290" y="3107980"/>
                    <a:pt x="168910" y="3106710"/>
                  </a:cubicBezTo>
                  <a:cubicBezTo>
                    <a:pt x="189230" y="3111790"/>
                    <a:pt x="227330" y="3113060"/>
                    <a:pt x="271780" y="3113060"/>
                  </a:cubicBezTo>
                  <a:cubicBezTo>
                    <a:pt x="298450" y="3113060"/>
                    <a:pt x="327660" y="3113060"/>
                    <a:pt x="356870" y="3111790"/>
                  </a:cubicBezTo>
                  <a:cubicBezTo>
                    <a:pt x="394970" y="3110520"/>
                    <a:pt x="431800" y="3110520"/>
                    <a:pt x="457200" y="3111790"/>
                  </a:cubicBezTo>
                  <a:lnTo>
                    <a:pt x="461010" y="3111790"/>
                  </a:lnTo>
                  <a:lnTo>
                    <a:pt x="463550" y="3105440"/>
                  </a:lnTo>
                  <a:cubicBezTo>
                    <a:pt x="514350" y="3105440"/>
                    <a:pt x="563880" y="3104170"/>
                    <a:pt x="628650" y="3101630"/>
                  </a:cubicBezTo>
                  <a:lnTo>
                    <a:pt x="640080" y="3101630"/>
                  </a:lnTo>
                  <a:lnTo>
                    <a:pt x="638810" y="3099090"/>
                  </a:lnTo>
                  <a:lnTo>
                    <a:pt x="671830" y="3099090"/>
                  </a:lnTo>
                  <a:lnTo>
                    <a:pt x="671830" y="3094010"/>
                  </a:lnTo>
                  <a:cubicBezTo>
                    <a:pt x="694690" y="3094010"/>
                    <a:pt x="718820" y="3095280"/>
                    <a:pt x="745490" y="3096550"/>
                  </a:cubicBezTo>
                  <a:cubicBezTo>
                    <a:pt x="763270" y="3097820"/>
                    <a:pt x="781050" y="3097820"/>
                    <a:pt x="798830" y="3099090"/>
                  </a:cubicBezTo>
                  <a:lnTo>
                    <a:pt x="798830" y="3110520"/>
                  </a:lnTo>
                  <a:lnTo>
                    <a:pt x="964268" y="3110520"/>
                  </a:lnTo>
                  <a:cubicBezTo>
                    <a:pt x="1003231" y="3110520"/>
                    <a:pt x="1040143" y="3109250"/>
                    <a:pt x="1079107" y="3107980"/>
                  </a:cubicBezTo>
                  <a:cubicBezTo>
                    <a:pt x="1163185" y="3105440"/>
                    <a:pt x="1243161" y="3102900"/>
                    <a:pt x="1316986" y="3106710"/>
                  </a:cubicBezTo>
                  <a:cubicBezTo>
                    <a:pt x="1351848" y="3105440"/>
                    <a:pt x="1378507" y="3105440"/>
                    <a:pt x="1401064" y="3106710"/>
                  </a:cubicBezTo>
                  <a:lnTo>
                    <a:pt x="1401064" y="3107980"/>
                  </a:lnTo>
                  <a:lnTo>
                    <a:pt x="1415419" y="3107980"/>
                  </a:lnTo>
                  <a:lnTo>
                    <a:pt x="1468737" y="3110520"/>
                  </a:lnTo>
                  <a:lnTo>
                    <a:pt x="1468737" y="3106710"/>
                  </a:lnTo>
                  <a:cubicBezTo>
                    <a:pt x="1491294" y="3106710"/>
                    <a:pt x="1515903" y="3105440"/>
                    <a:pt x="1542561" y="3105440"/>
                  </a:cubicBezTo>
                  <a:lnTo>
                    <a:pt x="1561018" y="3111790"/>
                  </a:lnTo>
                  <a:lnTo>
                    <a:pt x="1573322" y="3111790"/>
                  </a:lnTo>
                  <a:cubicBezTo>
                    <a:pt x="1599981" y="3113060"/>
                    <a:pt x="1612285" y="3113060"/>
                    <a:pt x="1616386" y="3105440"/>
                  </a:cubicBezTo>
                  <a:lnTo>
                    <a:pt x="1616386" y="3102900"/>
                  </a:lnTo>
                  <a:cubicBezTo>
                    <a:pt x="1626640" y="3101630"/>
                    <a:pt x="1636893" y="3101630"/>
                    <a:pt x="1645096" y="3100360"/>
                  </a:cubicBezTo>
                  <a:cubicBezTo>
                    <a:pt x="1665603" y="3105440"/>
                    <a:pt x="1692261" y="3104170"/>
                    <a:pt x="1723022" y="3104170"/>
                  </a:cubicBezTo>
                  <a:cubicBezTo>
                    <a:pt x="1753782" y="3102900"/>
                    <a:pt x="1786593" y="3102900"/>
                    <a:pt x="1809151" y="3107980"/>
                  </a:cubicBezTo>
                  <a:lnTo>
                    <a:pt x="1811201" y="3109250"/>
                  </a:lnTo>
                  <a:lnTo>
                    <a:pt x="1815303" y="3109250"/>
                  </a:lnTo>
                  <a:cubicBezTo>
                    <a:pt x="1825556" y="3107980"/>
                    <a:pt x="1866570" y="3106710"/>
                    <a:pt x="1905533" y="3105440"/>
                  </a:cubicBezTo>
                  <a:cubicBezTo>
                    <a:pt x="1942445" y="3104170"/>
                    <a:pt x="1983459" y="3102900"/>
                    <a:pt x="2016270" y="3101630"/>
                  </a:cubicBezTo>
                  <a:cubicBezTo>
                    <a:pt x="2022422" y="3104170"/>
                    <a:pt x="2036777" y="3105440"/>
                    <a:pt x="2049081" y="3105440"/>
                  </a:cubicBezTo>
                  <a:cubicBezTo>
                    <a:pt x="2096246" y="3104170"/>
                    <a:pt x="2149565" y="3102900"/>
                    <a:pt x="2215186" y="3102900"/>
                  </a:cubicBezTo>
                  <a:lnTo>
                    <a:pt x="2217237" y="3104170"/>
                  </a:lnTo>
                  <a:lnTo>
                    <a:pt x="2227491" y="3102900"/>
                  </a:lnTo>
                  <a:cubicBezTo>
                    <a:pt x="2270555" y="3102900"/>
                    <a:pt x="2313619" y="3104170"/>
                    <a:pt x="2356683" y="3104170"/>
                  </a:cubicBezTo>
                  <a:lnTo>
                    <a:pt x="2356683" y="3106710"/>
                  </a:lnTo>
                  <a:lnTo>
                    <a:pt x="2391545" y="3104170"/>
                  </a:lnTo>
                  <a:lnTo>
                    <a:pt x="2407951" y="3104170"/>
                  </a:lnTo>
                  <a:cubicBezTo>
                    <a:pt x="2508434" y="3105440"/>
                    <a:pt x="2613019" y="3106710"/>
                    <a:pt x="2719655" y="3106710"/>
                  </a:cubicBezTo>
                  <a:lnTo>
                    <a:pt x="2723756" y="3106710"/>
                  </a:lnTo>
                  <a:lnTo>
                    <a:pt x="2729909" y="3101630"/>
                  </a:lnTo>
                  <a:lnTo>
                    <a:pt x="2729909" y="3096550"/>
                  </a:lnTo>
                  <a:lnTo>
                    <a:pt x="2734010" y="3096550"/>
                  </a:lnTo>
                  <a:lnTo>
                    <a:pt x="2861152" y="3107980"/>
                  </a:lnTo>
                  <a:cubicBezTo>
                    <a:pt x="2879608" y="3107980"/>
                    <a:pt x="2889862" y="3105440"/>
                    <a:pt x="2902166" y="3104170"/>
                  </a:cubicBezTo>
                  <a:cubicBezTo>
                    <a:pt x="2920622" y="3101630"/>
                    <a:pt x="2937028" y="3097820"/>
                    <a:pt x="2990346" y="3102900"/>
                  </a:cubicBezTo>
                  <a:lnTo>
                    <a:pt x="2990346" y="3100360"/>
                  </a:lnTo>
                  <a:lnTo>
                    <a:pt x="3117488" y="3100360"/>
                  </a:lnTo>
                  <a:cubicBezTo>
                    <a:pt x="3267188" y="3100360"/>
                    <a:pt x="3439445" y="3100360"/>
                    <a:pt x="3572740" y="3105440"/>
                  </a:cubicBezTo>
                  <a:lnTo>
                    <a:pt x="3628108" y="3106710"/>
                  </a:lnTo>
                  <a:lnTo>
                    <a:pt x="3605551" y="3100360"/>
                  </a:lnTo>
                  <a:lnTo>
                    <a:pt x="3617855" y="3100360"/>
                  </a:lnTo>
                  <a:cubicBezTo>
                    <a:pt x="3669122" y="3102900"/>
                    <a:pt x="3692276" y="3104170"/>
                    <a:pt x="3699896" y="3100360"/>
                  </a:cubicBezTo>
                  <a:lnTo>
                    <a:pt x="3699896" y="3101630"/>
                  </a:lnTo>
                  <a:cubicBezTo>
                    <a:pt x="3701166" y="3101630"/>
                    <a:pt x="3701166" y="3101630"/>
                    <a:pt x="3702436" y="3100360"/>
                  </a:cubicBezTo>
                  <a:cubicBezTo>
                    <a:pt x="3703706" y="3100360"/>
                    <a:pt x="3704976" y="3101630"/>
                    <a:pt x="3707516" y="3101630"/>
                  </a:cubicBezTo>
                  <a:lnTo>
                    <a:pt x="3707516" y="3107980"/>
                  </a:lnTo>
                  <a:cubicBezTo>
                    <a:pt x="3743076" y="3106710"/>
                    <a:pt x="3772286" y="3106710"/>
                    <a:pt x="3797686" y="3107980"/>
                  </a:cubicBezTo>
                  <a:cubicBezTo>
                    <a:pt x="3826896" y="3109250"/>
                    <a:pt x="3853566" y="3109250"/>
                    <a:pt x="3881506" y="3106710"/>
                  </a:cubicBezTo>
                  <a:cubicBezTo>
                    <a:pt x="3882776" y="3107980"/>
                    <a:pt x="3884046" y="3110520"/>
                    <a:pt x="3887856" y="3111790"/>
                  </a:cubicBezTo>
                  <a:lnTo>
                    <a:pt x="3890396" y="3111790"/>
                  </a:lnTo>
                  <a:cubicBezTo>
                    <a:pt x="3894206" y="3111790"/>
                    <a:pt x="3896746" y="3110520"/>
                    <a:pt x="3899286" y="3110520"/>
                  </a:cubicBezTo>
                  <a:lnTo>
                    <a:pt x="3899286" y="3115600"/>
                  </a:lnTo>
                  <a:cubicBezTo>
                    <a:pt x="3967866" y="3115600"/>
                    <a:pt x="3989456" y="3107980"/>
                    <a:pt x="3999616" y="3101630"/>
                  </a:cubicBezTo>
                  <a:cubicBezTo>
                    <a:pt x="4054226" y="3102900"/>
                    <a:pt x="4102486" y="3105440"/>
                    <a:pt x="4149476" y="3109250"/>
                  </a:cubicBezTo>
                  <a:lnTo>
                    <a:pt x="4149476" y="3104170"/>
                  </a:lnTo>
                  <a:lnTo>
                    <a:pt x="4167256" y="3104170"/>
                  </a:lnTo>
                  <a:lnTo>
                    <a:pt x="4167256" y="3100360"/>
                  </a:lnTo>
                  <a:lnTo>
                    <a:pt x="4242186" y="3100360"/>
                  </a:lnTo>
                  <a:lnTo>
                    <a:pt x="4289176" y="3102900"/>
                  </a:lnTo>
                  <a:lnTo>
                    <a:pt x="4290446" y="3102900"/>
                  </a:lnTo>
                  <a:cubicBezTo>
                    <a:pt x="4300606" y="3099090"/>
                    <a:pt x="4334896" y="3099090"/>
                    <a:pt x="4366646" y="3099090"/>
                  </a:cubicBezTo>
                  <a:cubicBezTo>
                    <a:pt x="4394586" y="3099090"/>
                    <a:pt x="4419986" y="3099090"/>
                    <a:pt x="4431416" y="3096550"/>
                  </a:cubicBezTo>
                  <a:lnTo>
                    <a:pt x="4494916" y="3096550"/>
                  </a:lnTo>
                  <a:lnTo>
                    <a:pt x="4494916" y="3090200"/>
                  </a:lnTo>
                  <a:lnTo>
                    <a:pt x="4511426" y="3090200"/>
                  </a:lnTo>
                  <a:lnTo>
                    <a:pt x="4511426" y="3083850"/>
                  </a:lnTo>
                  <a:cubicBezTo>
                    <a:pt x="4511426" y="3073690"/>
                    <a:pt x="4511426" y="3062260"/>
                    <a:pt x="4512696" y="3049560"/>
                  </a:cubicBezTo>
                  <a:lnTo>
                    <a:pt x="4512696" y="3036860"/>
                  </a:lnTo>
                  <a:cubicBezTo>
                    <a:pt x="4512696" y="3026700"/>
                    <a:pt x="4512696" y="3019080"/>
                    <a:pt x="4513966" y="3010190"/>
                  </a:cubicBezTo>
                  <a:lnTo>
                    <a:pt x="4515236" y="2993680"/>
                  </a:lnTo>
                  <a:cubicBezTo>
                    <a:pt x="4519046" y="2930180"/>
                    <a:pt x="4517776" y="2916210"/>
                    <a:pt x="4517776" y="2902240"/>
                  </a:cubicBezTo>
                  <a:cubicBezTo>
                    <a:pt x="4516506" y="2888270"/>
                    <a:pt x="4516506" y="2875570"/>
                    <a:pt x="4520316" y="2813340"/>
                  </a:cubicBezTo>
                  <a:lnTo>
                    <a:pt x="4521586" y="2795560"/>
                  </a:lnTo>
                  <a:lnTo>
                    <a:pt x="4510156" y="2808260"/>
                  </a:lnTo>
                  <a:cubicBezTo>
                    <a:pt x="4508886" y="2795560"/>
                    <a:pt x="4511426" y="2767620"/>
                    <a:pt x="4512696" y="2746030"/>
                  </a:cubicBezTo>
                  <a:cubicBezTo>
                    <a:pt x="4515236" y="2713010"/>
                    <a:pt x="4519046" y="2674910"/>
                    <a:pt x="4516506" y="2640620"/>
                  </a:cubicBezTo>
                  <a:lnTo>
                    <a:pt x="4525396" y="2668560"/>
                  </a:lnTo>
                  <a:lnTo>
                    <a:pt x="4524126" y="2621570"/>
                  </a:lnTo>
                  <a:cubicBezTo>
                    <a:pt x="4524126" y="2606330"/>
                    <a:pt x="4522856" y="2589820"/>
                    <a:pt x="4522856" y="2573310"/>
                  </a:cubicBezTo>
                  <a:cubicBezTo>
                    <a:pt x="4525396" y="2560610"/>
                    <a:pt x="4527936" y="2547910"/>
                    <a:pt x="4529206" y="2537750"/>
                  </a:cubicBezTo>
                  <a:lnTo>
                    <a:pt x="4534286" y="2537750"/>
                  </a:lnTo>
                  <a:cubicBezTo>
                    <a:pt x="4538096" y="2485680"/>
                    <a:pt x="4536826" y="2481870"/>
                    <a:pt x="4533016" y="2478060"/>
                  </a:cubicBezTo>
                  <a:cubicBezTo>
                    <a:pt x="4531746" y="2476790"/>
                    <a:pt x="4529206" y="2475520"/>
                    <a:pt x="4527936" y="2475520"/>
                  </a:cubicBezTo>
                  <a:cubicBezTo>
                    <a:pt x="4526666" y="2472980"/>
                    <a:pt x="4525396" y="2466630"/>
                    <a:pt x="4525396" y="2450120"/>
                  </a:cubicBezTo>
                  <a:cubicBezTo>
                    <a:pt x="4526666" y="2450120"/>
                    <a:pt x="4527936" y="2450120"/>
                    <a:pt x="4530476" y="2448850"/>
                  </a:cubicBezTo>
                  <a:cubicBezTo>
                    <a:pt x="4535556" y="2446310"/>
                    <a:pt x="4536826" y="2439960"/>
                    <a:pt x="4536826" y="2413290"/>
                  </a:cubicBezTo>
                  <a:cubicBezTo>
                    <a:pt x="4538096" y="2403130"/>
                    <a:pt x="4536826" y="2377730"/>
                    <a:pt x="4534286" y="2345980"/>
                  </a:cubicBezTo>
                  <a:cubicBezTo>
                    <a:pt x="4533016" y="2325660"/>
                    <a:pt x="4531746" y="2302800"/>
                    <a:pt x="4530476" y="2279940"/>
                  </a:cubicBezTo>
                  <a:lnTo>
                    <a:pt x="4530476" y="2257080"/>
                  </a:lnTo>
                  <a:cubicBezTo>
                    <a:pt x="4535556" y="2252649"/>
                    <a:pt x="4536826" y="2239498"/>
                    <a:pt x="4535556" y="2201057"/>
                  </a:cubicBezTo>
                  <a:lnTo>
                    <a:pt x="4531746" y="2201057"/>
                  </a:lnTo>
                  <a:lnTo>
                    <a:pt x="4531746" y="2195999"/>
                  </a:lnTo>
                  <a:lnTo>
                    <a:pt x="4522856" y="2194987"/>
                  </a:lnTo>
                  <a:lnTo>
                    <a:pt x="4522856" y="2180825"/>
                  </a:lnTo>
                  <a:lnTo>
                    <a:pt x="4529206" y="2180825"/>
                  </a:lnTo>
                  <a:lnTo>
                    <a:pt x="4525396" y="2140360"/>
                  </a:lnTo>
                  <a:lnTo>
                    <a:pt x="4525396" y="2134291"/>
                  </a:lnTo>
                  <a:cubicBezTo>
                    <a:pt x="4527936" y="2096861"/>
                    <a:pt x="4531746" y="2058420"/>
                    <a:pt x="4525396" y="2032118"/>
                  </a:cubicBezTo>
                  <a:cubicBezTo>
                    <a:pt x="4525396" y="2030095"/>
                    <a:pt x="4525396" y="2029083"/>
                    <a:pt x="4526666" y="2028072"/>
                  </a:cubicBezTo>
                  <a:lnTo>
                    <a:pt x="4529206" y="2027060"/>
                  </a:lnTo>
                  <a:lnTo>
                    <a:pt x="4529206" y="2023014"/>
                  </a:lnTo>
                  <a:cubicBezTo>
                    <a:pt x="4527936" y="2012898"/>
                    <a:pt x="4527936" y="1997723"/>
                    <a:pt x="4526666" y="1981538"/>
                  </a:cubicBezTo>
                  <a:cubicBezTo>
                    <a:pt x="4525396" y="1949166"/>
                    <a:pt x="4522856" y="1912748"/>
                    <a:pt x="4520316" y="1895551"/>
                  </a:cubicBezTo>
                  <a:cubicBezTo>
                    <a:pt x="4520316" y="1893528"/>
                    <a:pt x="4521586" y="1891504"/>
                    <a:pt x="4521586" y="1890493"/>
                  </a:cubicBezTo>
                  <a:cubicBezTo>
                    <a:pt x="4521586" y="1889481"/>
                    <a:pt x="4521586" y="1888470"/>
                    <a:pt x="4522856" y="1888470"/>
                  </a:cubicBezTo>
                  <a:lnTo>
                    <a:pt x="4517776" y="1886446"/>
                  </a:lnTo>
                  <a:lnTo>
                    <a:pt x="4524126" y="1887458"/>
                  </a:lnTo>
                  <a:lnTo>
                    <a:pt x="4525396" y="1886446"/>
                  </a:lnTo>
                  <a:lnTo>
                    <a:pt x="4525396" y="1885435"/>
                  </a:lnTo>
                  <a:cubicBezTo>
                    <a:pt x="4531746" y="1862168"/>
                    <a:pt x="4529206" y="1813611"/>
                    <a:pt x="4526666" y="1770111"/>
                  </a:cubicBezTo>
                  <a:cubicBezTo>
                    <a:pt x="4525396" y="1737740"/>
                    <a:pt x="4522856" y="1697276"/>
                    <a:pt x="4526666" y="1689183"/>
                  </a:cubicBezTo>
                  <a:lnTo>
                    <a:pt x="4530476" y="1689183"/>
                  </a:lnTo>
                  <a:lnTo>
                    <a:pt x="4529206" y="1611289"/>
                  </a:lnTo>
                  <a:lnTo>
                    <a:pt x="4535556" y="1611289"/>
                  </a:lnTo>
                  <a:cubicBezTo>
                    <a:pt x="4535556" y="1603196"/>
                    <a:pt x="4536826" y="1594091"/>
                    <a:pt x="4536826" y="1585999"/>
                  </a:cubicBezTo>
                  <a:lnTo>
                    <a:pt x="4538096" y="1588022"/>
                  </a:lnTo>
                  <a:lnTo>
                    <a:pt x="4536826" y="1574871"/>
                  </a:lnTo>
                  <a:lnTo>
                    <a:pt x="4536826" y="1572848"/>
                  </a:lnTo>
                  <a:lnTo>
                    <a:pt x="4533016" y="1496977"/>
                  </a:lnTo>
                  <a:lnTo>
                    <a:pt x="4525396" y="1496977"/>
                  </a:lnTo>
                  <a:cubicBezTo>
                    <a:pt x="4524126" y="1491919"/>
                    <a:pt x="4524126" y="1486861"/>
                    <a:pt x="4522856" y="1482815"/>
                  </a:cubicBezTo>
                  <a:lnTo>
                    <a:pt x="4524126" y="1483826"/>
                  </a:lnTo>
                  <a:lnTo>
                    <a:pt x="4525396" y="1467640"/>
                  </a:lnTo>
                  <a:cubicBezTo>
                    <a:pt x="4526666" y="1451455"/>
                    <a:pt x="4526666" y="1438304"/>
                    <a:pt x="4526666" y="1426164"/>
                  </a:cubicBezTo>
                  <a:cubicBezTo>
                    <a:pt x="4529206" y="1420095"/>
                    <a:pt x="4531746" y="1414025"/>
                    <a:pt x="4533016" y="1406944"/>
                  </a:cubicBezTo>
                  <a:lnTo>
                    <a:pt x="4534286" y="1403909"/>
                  </a:lnTo>
                  <a:lnTo>
                    <a:pt x="4530476" y="1401886"/>
                  </a:lnTo>
                  <a:cubicBezTo>
                    <a:pt x="4530476" y="1400874"/>
                    <a:pt x="4527936" y="1396828"/>
                    <a:pt x="4526666" y="1378619"/>
                  </a:cubicBezTo>
                  <a:cubicBezTo>
                    <a:pt x="4526666" y="1354340"/>
                    <a:pt x="4524126" y="1335120"/>
                    <a:pt x="4520316" y="1302748"/>
                  </a:cubicBezTo>
                  <a:lnTo>
                    <a:pt x="4530476" y="1273412"/>
                  </a:lnTo>
                  <a:cubicBezTo>
                    <a:pt x="4534286" y="1262284"/>
                    <a:pt x="4534286" y="1259249"/>
                    <a:pt x="4534286" y="1254191"/>
                  </a:cubicBezTo>
                  <a:cubicBezTo>
                    <a:pt x="4534286" y="1250144"/>
                    <a:pt x="4534286" y="1244075"/>
                    <a:pt x="4538096" y="1226877"/>
                  </a:cubicBezTo>
                  <a:lnTo>
                    <a:pt x="4534286" y="1225866"/>
                  </a:lnTo>
                  <a:cubicBezTo>
                    <a:pt x="4533016" y="1219796"/>
                    <a:pt x="4533016" y="1196529"/>
                    <a:pt x="4533016" y="1181355"/>
                  </a:cubicBezTo>
                  <a:cubicBezTo>
                    <a:pt x="4533016" y="1151007"/>
                    <a:pt x="4533016" y="1139879"/>
                    <a:pt x="4530476" y="1136844"/>
                  </a:cubicBezTo>
                  <a:cubicBezTo>
                    <a:pt x="4533016" y="1122682"/>
                    <a:pt x="4534286" y="1109531"/>
                    <a:pt x="4534286" y="1095368"/>
                  </a:cubicBezTo>
                  <a:cubicBezTo>
                    <a:pt x="4534286" y="1079183"/>
                    <a:pt x="4534286" y="1061985"/>
                    <a:pt x="4539366" y="1040741"/>
                  </a:cubicBezTo>
                  <a:close/>
                  <a:moveTo>
                    <a:pt x="27940" y="495300"/>
                  </a:moveTo>
                  <a:lnTo>
                    <a:pt x="27940" y="488950"/>
                  </a:lnTo>
                  <a:lnTo>
                    <a:pt x="29210" y="488950"/>
                  </a:lnTo>
                  <a:cubicBezTo>
                    <a:pt x="27940" y="491490"/>
                    <a:pt x="27940" y="492760"/>
                    <a:pt x="27940" y="495300"/>
                  </a:cubicBezTo>
                  <a:close/>
                  <a:moveTo>
                    <a:pt x="38100" y="2498380"/>
                  </a:moveTo>
                  <a:cubicBezTo>
                    <a:pt x="38100" y="2494570"/>
                    <a:pt x="36830" y="2492030"/>
                    <a:pt x="36830" y="2489490"/>
                  </a:cubicBezTo>
                  <a:lnTo>
                    <a:pt x="38100" y="2489490"/>
                  </a:lnTo>
                  <a:lnTo>
                    <a:pt x="38100" y="2498380"/>
                  </a:lnTo>
                  <a:close/>
                  <a:moveTo>
                    <a:pt x="4464436" y="546100"/>
                  </a:moveTo>
                  <a:lnTo>
                    <a:pt x="4465706" y="577850"/>
                  </a:lnTo>
                  <a:lnTo>
                    <a:pt x="4456816" y="563880"/>
                  </a:lnTo>
                  <a:lnTo>
                    <a:pt x="4459356" y="591820"/>
                  </a:lnTo>
                  <a:cubicBezTo>
                    <a:pt x="4464436" y="647700"/>
                    <a:pt x="4463166" y="669290"/>
                    <a:pt x="4461896" y="718820"/>
                  </a:cubicBezTo>
                  <a:lnTo>
                    <a:pt x="4460627" y="741680"/>
                  </a:lnTo>
                  <a:lnTo>
                    <a:pt x="4458086" y="762000"/>
                  </a:lnTo>
                  <a:cubicBezTo>
                    <a:pt x="4455546" y="786130"/>
                    <a:pt x="4455546" y="817880"/>
                    <a:pt x="4456816" y="843280"/>
                  </a:cubicBezTo>
                  <a:lnTo>
                    <a:pt x="4453006" y="843280"/>
                  </a:lnTo>
                  <a:lnTo>
                    <a:pt x="4453006" y="879896"/>
                  </a:lnTo>
                  <a:lnTo>
                    <a:pt x="4456816" y="879896"/>
                  </a:lnTo>
                  <a:lnTo>
                    <a:pt x="4461896" y="936546"/>
                  </a:lnTo>
                  <a:lnTo>
                    <a:pt x="4456816" y="936546"/>
                  </a:lnTo>
                  <a:cubicBezTo>
                    <a:pt x="4456816" y="941604"/>
                    <a:pt x="4456816" y="945650"/>
                    <a:pt x="4458086" y="950708"/>
                  </a:cubicBezTo>
                  <a:lnTo>
                    <a:pt x="4449196" y="950708"/>
                  </a:lnTo>
                  <a:lnTo>
                    <a:pt x="4449196" y="952731"/>
                  </a:lnTo>
                  <a:lnTo>
                    <a:pt x="4454277" y="1033660"/>
                  </a:lnTo>
                  <a:cubicBezTo>
                    <a:pt x="4453006" y="1036695"/>
                    <a:pt x="4453006" y="1041753"/>
                    <a:pt x="4451736" y="1048834"/>
                  </a:cubicBezTo>
                  <a:cubicBezTo>
                    <a:pt x="4450466" y="1054904"/>
                    <a:pt x="4449196" y="1064008"/>
                    <a:pt x="4447927" y="1066032"/>
                  </a:cubicBezTo>
                  <a:lnTo>
                    <a:pt x="4446656" y="1066032"/>
                  </a:lnTo>
                  <a:cubicBezTo>
                    <a:pt x="4445386" y="1088287"/>
                    <a:pt x="4446656" y="1114589"/>
                    <a:pt x="4449196" y="1142914"/>
                  </a:cubicBezTo>
                  <a:cubicBezTo>
                    <a:pt x="4451736" y="1175285"/>
                    <a:pt x="4454277" y="1209680"/>
                    <a:pt x="4451736" y="1242052"/>
                  </a:cubicBezTo>
                  <a:lnTo>
                    <a:pt x="4451736" y="1244075"/>
                  </a:lnTo>
                  <a:cubicBezTo>
                    <a:pt x="4453006" y="1247110"/>
                    <a:pt x="4453006" y="1255202"/>
                    <a:pt x="4454277" y="1265319"/>
                  </a:cubicBezTo>
                  <a:cubicBezTo>
                    <a:pt x="4454277" y="1281504"/>
                    <a:pt x="4453006" y="1296678"/>
                    <a:pt x="4453006" y="1312864"/>
                  </a:cubicBezTo>
                  <a:cubicBezTo>
                    <a:pt x="4451736" y="1352317"/>
                    <a:pt x="4449196" y="1393793"/>
                    <a:pt x="4454277" y="1443362"/>
                  </a:cubicBezTo>
                  <a:lnTo>
                    <a:pt x="4445386" y="1482815"/>
                  </a:lnTo>
                  <a:lnTo>
                    <a:pt x="4445386" y="1483826"/>
                  </a:lnTo>
                  <a:cubicBezTo>
                    <a:pt x="4445386" y="1499000"/>
                    <a:pt x="4446656" y="1504058"/>
                    <a:pt x="4453006" y="1505070"/>
                  </a:cubicBezTo>
                  <a:cubicBezTo>
                    <a:pt x="4455546" y="1505070"/>
                    <a:pt x="4456816" y="1505070"/>
                    <a:pt x="4459356" y="1503047"/>
                  </a:cubicBezTo>
                  <a:cubicBezTo>
                    <a:pt x="4459356" y="1508105"/>
                    <a:pt x="4459356" y="1513163"/>
                    <a:pt x="4460627" y="1521256"/>
                  </a:cubicBezTo>
                  <a:cubicBezTo>
                    <a:pt x="4461896" y="1542499"/>
                    <a:pt x="4460627" y="1550592"/>
                    <a:pt x="4460627" y="1554639"/>
                  </a:cubicBezTo>
                  <a:cubicBezTo>
                    <a:pt x="4459356" y="1554639"/>
                    <a:pt x="4458086" y="1554639"/>
                    <a:pt x="4455546" y="1555650"/>
                  </a:cubicBezTo>
                  <a:cubicBezTo>
                    <a:pt x="4451736" y="1557674"/>
                    <a:pt x="4450466" y="1561720"/>
                    <a:pt x="4450466" y="1566778"/>
                  </a:cubicBezTo>
                  <a:lnTo>
                    <a:pt x="4451736" y="1573859"/>
                  </a:lnTo>
                  <a:cubicBezTo>
                    <a:pt x="4455546" y="1596115"/>
                    <a:pt x="4459356" y="1625451"/>
                    <a:pt x="4459356" y="1658834"/>
                  </a:cubicBezTo>
                  <a:lnTo>
                    <a:pt x="4458086" y="1658834"/>
                  </a:lnTo>
                  <a:lnTo>
                    <a:pt x="4458086" y="1653776"/>
                  </a:lnTo>
                  <a:cubicBezTo>
                    <a:pt x="4456816" y="1632533"/>
                    <a:pt x="4455546" y="1630509"/>
                    <a:pt x="4449196" y="1630509"/>
                  </a:cubicBezTo>
                  <a:cubicBezTo>
                    <a:pt x="4441577" y="1630509"/>
                    <a:pt x="4441577" y="1634556"/>
                    <a:pt x="4439036" y="1652765"/>
                  </a:cubicBezTo>
                  <a:lnTo>
                    <a:pt x="4437766" y="1655800"/>
                  </a:lnTo>
                  <a:lnTo>
                    <a:pt x="4441577" y="1657823"/>
                  </a:lnTo>
                  <a:cubicBezTo>
                    <a:pt x="4447927" y="1663892"/>
                    <a:pt x="4447927" y="1709415"/>
                    <a:pt x="4447927" y="1743809"/>
                  </a:cubicBezTo>
                  <a:cubicBezTo>
                    <a:pt x="4447927" y="1803495"/>
                    <a:pt x="4450466" y="1827773"/>
                    <a:pt x="4456816" y="1834854"/>
                  </a:cubicBezTo>
                  <a:lnTo>
                    <a:pt x="4455546" y="1843959"/>
                  </a:lnTo>
                  <a:lnTo>
                    <a:pt x="4453006" y="1843959"/>
                  </a:lnTo>
                  <a:cubicBezTo>
                    <a:pt x="4449196" y="1873295"/>
                    <a:pt x="4451736" y="1884423"/>
                    <a:pt x="4455546" y="1897574"/>
                  </a:cubicBezTo>
                  <a:cubicBezTo>
                    <a:pt x="4459356" y="1909714"/>
                    <a:pt x="4463166" y="1923876"/>
                    <a:pt x="4461896" y="1960294"/>
                  </a:cubicBezTo>
                  <a:cubicBezTo>
                    <a:pt x="4460627" y="1973445"/>
                    <a:pt x="4460627" y="1982549"/>
                    <a:pt x="4459356" y="1986596"/>
                  </a:cubicBezTo>
                  <a:lnTo>
                    <a:pt x="4455546" y="1986596"/>
                  </a:lnTo>
                  <a:lnTo>
                    <a:pt x="4459356" y="2043246"/>
                  </a:lnTo>
                  <a:lnTo>
                    <a:pt x="4459356" y="2046281"/>
                  </a:lnTo>
                  <a:lnTo>
                    <a:pt x="4456816" y="2046281"/>
                  </a:lnTo>
                  <a:lnTo>
                    <a:pt x="4458086" y="2107989"/>
                  </a:lnTo>
                  <a:lnTo>
                    <a:pt x="4453006" y="2100907"/>
                  </a:lnTo>
                  <a:lnTo>
                    <a:pt x="4458086" y="2126198"/>
                  </a:lnTo>
                  <a:cubicBezTo>
                    <a:pt x="4459356" y="2133279"/>
                    <a:pt x="4461896" y="2145418"/>
                    <a:pt x="4463166" y="2156546"/>
                  </a:cubicBezTo>
                  <a:lnTo>
                    <a:pt x="4459356" y="2167674"/>
                  </a:lnTo>
                  <a:cubicBezTo>
                    <a:pt x="4450466" y="2190941"/>
                    <a:pt x="4451736" y="2202068"/>
                    <a:pt x="4453006" y="2219266"/>
                  </a:cubicBezTo>
                  <a:cubicBezTo>
                    <a:pt x="4454277" y="2226347"/>
                    <a:pt x="4454277" y="2234440"/>
                    <a:pt x="4455546" y="2245568"/>
                  </a:cubicBezTo>
                  <a:lnTo>
                    <a:pt x="4450466" y="2259620"/>
                  </a:lnTo>
                  <a:cubicBezTo>
                    <a:pt x="4449196" y="2263430"/>
                    <a:pt x="4449196" y="2265970"/>
                    <a:pt x="4447927" y="2269780"/>
                  </a:cubicBezTo>
                  <a:lnTo>
                    <a:pt x="4455546" y="2269780"/>
                  </a:lnTo>
                  <a:lnTo>
                    <a:pt x="4455546" y="2279940"/>
                  </a:lnTo>
                  <a:lnTo>
                    <a:pt x="4450466" y="2279940"/>
                  </a:lnTo>
                  <a:cubicBezTo>
                    <a:pt x="4447927" y="2292640"/>
                    <a:pt x="4446656" y="2314230"/>
                    <a:pt x="4445386" y="2342170"/>
                  </a:cubicBezTo>
                  <a:cubicBezTo>
                    <a:pt x="4444116" y="2362490"/>
                    <a:pt x="4444116" y="2384080"/>
                    <a:pt x="4441577" y="2409480"/>
                  </a:cubicBezTo>
                  <a:lnTo>
                    <a:pt x="4454277" y="2410750"/>
                  </a:lnTo>
                  <a:cubicBezTo>
                    <a:pt x="4455546" y="2408210"/>
                    <a:pt x="4455546" y="2401860"/>
                    <a:pt x="4456816" y="2395510"/>
                  </a:cubicBezTo>
                  <a:lnTo>
                    <a:pt x="4460627" y="2395510"/>
                  </a:lnTo>
                  <a:cubicBezTo>
                    <a:pt x="4460627" y="2403130"/>
                    <a:pt x="4461896" y="2412020"/>
                    <a:pt x="4463166" y="2420910"/>
                  </a:cubicBezTo>
                  <a:cubicBezTo>
                    <a:pt x="4458086" y="2427260"/>
                    <a:pt x="4458086" y="2445040"/>
                    <a:pt x="4459356" y="2483140"/>
                  </a:cubicBezTo>
                  <a:lnTo>
                    <a:pt x="4459356" y="2493300"/>
                  </a:lnTo>
                  <a:lnTo>
                    <a:pt x="4450466" y="2490760"/>
                  </a:lnTo>
                  <a:lnTo>
                    <a:pt x="4450466" y="2500920"/>
                  </a:lnTo>
                  <a:cubicBezTo>
                    <a:pt x="4451736" y="2531400"/>
                    <a:pt x="4454277" y="2540290"/>
                    <a:pt x="4456816" y="2551720"/>
                  </a:cubicBezTo>
                  <a:cubicBezTo>
                    <a:pt x="4458086" y="2556800"/>
                    <a:pt x="4459356" y="2563150"/>
                    <a:pt x="4460627" y="2572040"/>
                  </a:cubicBezTo>
                  <a:cubicBezTo>
                    <a:pt x="4459356" y="2619030"/>
                    <a:pt x="4454277" y="2631730"/>
                    <a:pt x="4449196" y="2641890"/>
                  </a:cubicBezTo>
                  <a:lnTo>
                    <a:pt x="4447927" y="2644430"/>
                  </a:lnTo>
                  <a:lnTo>
                    <a:pt x="4447927" y="2646970"/>
                  </a:lnTo>
                  <a:cubicBezTo>
                    <a:pt x="4447927" y="2676180"/>
                    <a:pt x="4447927" y="2679990"/>
                    <a:pt x="4454277" y="2681260"/>
                  </a:cubicBezTo>
                  <a:cubicBezTo>
                    <a:pt x="4456816" y="2681260"/>
                    <a:pt x="4458086" y="2681260"/>
                    <a:pt x="4459356" y="2679990"/>
                  </a:cubicBezTo>
                  <a:lnTo>
                    <a:pt x="4459356" y="2687610"/>
                  </a:lnTo>
                  <a:cubicBezTo>
                    <a:pt x="4456816" y="2753650"/>
                    <a:pt x="4459356" y="2801910"/>
                    <a:pt x="4463166" y="2875570"/>
                  </a:cubicBezTo>
                  <a:lnTo>
                    <a:pt x="4464436" y="2888270"/>
                  </a:lnTo>
                  <a:cubicBezTo>
                    <a:pt x="4458086" y="2888270"/>
                    <a:pt x="4458086" y="2894620"/>
                    <a:pt x="4456816" y="2897160"/>
                  </a:cubicBezTo>
                  <a:lnTo>
                    <a:pt x="4456816" y="2898430"/>
                  </a:lnTo>
                  <a:lnTo>
                    <a:pt x="4460627" y="2923830"/>
                  </a:lnTo>
                  <a:lnTo>
                    <a:pt x="4458086" y="2920020"/>
                  </a:lnTo>
                  <a:lnTo>
                    <a:pt x="4459356" y="2947960"/>
                  </a:lnTo>
                  <a:cubicBezTo>
                    <a:pt x="4460627" y="2964470"/>
                    <a:pt x="4461896" y="2968280"/>
                    <a:pt x="4464436" y="2972090"/>
                  </a:cubicBezTo>
                  <a:cubicBezTo>
                    <a:pt x="4465706" y="2974630"/>
                    <a:pt x="4468246" y="2977170"/>
                    <a:pt x="4469516" y="3007650"/>
                  </a:cubicBezTo>
                  <a:lnTo>
                    <a:pt x="4469516" y="3010190"/>
                  </a:lnTo>
                  <a:cubicBezTo>
                    <a:pt x="4472056" y="3016540"/>
                    <a:pt x="4470786" y="3031780"/>
                    <a:pt x="4469516" y="3041940"/>
                  </a:cubicBezTo>
                  <a:lnTo>
                    <a:pt x="4455546" y="3040670"/>
                  </a:lnTo>
                  <a:lnTo>
                    <a:pt x="4430146" y="3038130"/>
                  </a:lnTo>
                  <a:cubicBezTo>
                    <a:pt x="4409827" y="3036860"/>
                    <a:pt x="4390777" y="3038130"/>
                    <a:pt x="4375536" y="3039400"/>
                  </a:cubicBezTo>
                  <a:lnTo>
                    <a:pt x="4375536" y="3035590"/>
                  </a:lnTo>
                  <a:lnTo>
                    <a:pt x="4370456" y="3033050"/>
                  </a:lnTo>
                  <a:lnTo>
                    <a:pt x="4323466" y="3036860"/>
                  </a:lnTo>
                  <a:cubicBezTo>
                    <a:pt x="4279016" y="3039400"/>
                    <a:pt x="4271396" y="3040670"/>
                    <a:pt x="4225676" y="3045750"/>
                  </a:cubicBezTo>
                  <a:cubicBezTo>
                    <a:pt x="4199006" y="3043210"/>
                    <a:pt x="4172336" y="3041940"/>
                    <a:pt x="4145666" y="3041940"/>
                  </a:cubicBezTo>
                  <a:lnTo>
                    <a:pt x="4131696" y="3041940"/>
                  </a:lnTo>
                  <a:cubicBezTo>
                    <a:pt x="4121536" y="3040670"/>
                    <a:pt x="4108836" y="3039400"/>
                    <a:pt x="4092326" y="3039400"/>
                  </a:cubicBezTo>
                  <a:lnTo>
                    <a:pt x="4092326" y="3041940"/>
                  </a:lnTo>
                  <a:lnTo>
                    <a:pt x="4089786" y="3041940"/>
                  </a:lnTo>
                  <a:cubicBezTo>
                    <a:pt x="4088516" y="3040670"/>
                    <a:pt x="4087246" y="3040670"/>
                    <a:pt x="4085976" y="3039400"/>
                  </a:cubicBezTo>
                  <a:lnTo>
                    <a:pt x="4083436" y="3039400"/>
                  </a:lnTo>
                  <a:cubicBezTo>
                    <a:pt x="4072006" y="3041940"/>
                    <a:pt x="4059306" y="3043210"/>
                    <a:pt x="4044066" y="3044480"/>
                  </a:cubicBezTo>
                  <a:lnTo>
                    <a:pt x="4026286" y="3036860"/>
                  </a:lnTo>
                  <a:lnTo>
                    <a:pt x="4019936" y="3041940"/>
                  </a:lnTo>
                  <a:lnTo>
                    <a:pt x="3904366" y="3036860"/>
                  </a:lnTo>
                  <a:cubicBezTo>
                    <a:pt x="3886586" y="3039400"/>
                    <a:pt x="3868806" y="3040670"/>
                    <a:pt x="3852296" y="3043210"/>
                  </a:cubicBezTo>
                  <a:cubicBezTo>
                    <a:pt x="3826896" y="3043210"/>
                    <a:pt x="3802766" y="3041940"/>
                    <a:pt x="3777366" y="3041940"/>
                  </a:cubicBezTo>
                  <a:lnTo>
                    <a:pt x="3777366" y="3036860"/>
                  </a:lnTo>
                  <a:lnTo>
                    <a:pt x="3726566" y="3040670"/>
                  </a:lnTo>
                  <a:cubicBezTo>
                    <a:pt x="3717676" y="3040670"/>
                    <a:pt x="3710056" y="3040670"/>
                    <a:pt x="3699896" y="3039400"/>
                  </a:cubicBezTo>
                  <a:lnTo>
                    <a:pt x="3699896" y="3038130"/>
                  </a:lnTo>
                  <a:cubicBezTo>
                    <a:pt x="3658869" y="3034320"/>
                    <a:pt x="3601450" y="3033050"/>
                    <a:pt x="3533778" y="3033050"/>
                  </a:cubicBezTo>
                  <a:lnTo>
                    <a:pt x="3486612" y="3033050"/>
                  </a:lnTo>
                  <a:lnTo>
                    <a:pt x="3505068" y="3038130"/>
                  </a:lnTo>
                  <a:cubicBezTo>
                    <a:pt x="3492764" y="3038130"/>
                    <a:pt x="3484561" y="3036860"/>
                    <a:pt x="3474307" y="3036860"/>
                  </a:cubicBezTo>
                  <a:cubicBezTo>
                    <a:pt x="3468156" y="3036860"/>
                    <a:pt x="3462003" y="3035590"/>
                    <a:pt x="3455851" y="3035590"/>
                  </a:cubicBezTo>
                  <a:lnTo>
                    <a:pt x="3451750" y="3035590"/>
                  </a:lnTo>
                  <a:cubicBezTo>
                    <a:pt x="3445598" y="3036860"/>
                    <a:pt x="3437395" y="3038130"/>
                    <a:pt x="3433294" y="3040670"/>
                  </a:cubicBezTo>
                  <a:lnTo>
                    <a:pt x="3433294" y="3039400"/>
                  </a:lnTo>
                  <a:cubicBezTo>
                    <a:pt x="3386128" y="3035590"/>
                    <a:pt x="3353317" y="3036860"/>
                    <a:pt x="3326658" y="3040670"/>
                  </a:cubicBezTo>
                  <a:lnTo>
                    <a:pt x="3322557" y="3040670"/>
                  </a:lnTo>
                  <a:cubicBezTo>
                    <a:pt x="3224124" y="3040670"/>
                    <a:pt x="3113387" y="3040670"/>
                    <a:pt x="3088779" y="3033050"/>
                  </a:cubicBezTo>
                  <a:lnTo>
                    <a:pt x="3084677" y="3033050"/>
                  </a:lnTo>
                  <a:cubicBezTo>
                    <a:pt x="3049816" y="3033050"/>
                    <a:pt x="3039562" y="3033050"/>
                    <a:pt x="3037512" y="3039400"/>
                  </a:cubicBezTo>
                  <a:lnTo>
                    <a:pt x="3021106" y="3039400"/>
                  </a:lnTo>
                  <a:lnTo>
                    <a:pt x="2994447" y="3035590"/>
                  </a:lnTo>
                  <a:lnTo>
                    <a:pt x="2969839" y="3040670"/>
                  </a:lnTo>
                  <a:cubicBezTo>
                    <a:pt x="2957535" y="3040670"/>
                    <a:pt x="2945231" y="3040670"/>
                    <a:pt x="2937028" y="3039400"/>
                  </a:cubicBezTo>
                  <a:lnTo>
                    <a:pt x="2937028" y="3030510"/>
                  </a:lnTo>
                  <a:cubicBezTo>
                    <a:pt x="2885761" y="3027970"/>
                    <a:pt x="2809885" y="3029240"/>
                    <a:pt x="2754517" y="3030510"/>
                  </a:cubicBezTo>
                  <a:cubicBezTo>
                    <a:pt x="2729909" y="3030510"/>
                    <a:pt x="2707351" y="3031780"/>
                    <a:pt x="2695047" y="3031780"/>
                  </a:cubicBezTo>
                  <a:lnTo>
                    <a:pt x="2695047" y="3034320"/>
                  </a:lnTo>
                  <a:lnTo>
                    <a:pt x="2526891" y="3034320"/>
                  </a:lnTo>
                  <a:lnTo>
                    <a:pt x="2526891" y="3031780"/>
                  </a:lnTo>
                  <a:cubicBezTo>
                    <a:pt x="2520739" y="3033050"/>
                    <a:pt x="2514587" y="3033050"/>
                    <a:pt x="2510486" y="3034320"/>
                  </a:cubicBezTo>
                  <a:lnTo>
                    <a:pt x="2455117" y="3034320"/>
                  </a:lnTo>
                  <a:cubicBezTo>
                    <a:pt x="2309518" y="3034320"/>
                    <a:pt x="2157767" y="3034320"/>
                    <a:pt x="2024473" y="3038130"/>
                  </a:cubicBezTo>
                  <a:lnTo>
                    <a:pt x="2016270" y="3038130"/>
                  </a:lnTo>
                  <a:cubicBezTo>
                    <a:pt x="2001915" y="3038130"/>
                    <a:pt x="1989611" y="3039400"/>
                    <a:pt x="1975257" y="3039400"/>
                  </a:cubicBezTo>
                  <a:lnTo>
                    <a:pt x="1905533" y="3041940"/>
                  </a:lnTo>
                  <a:lnTo>
                    <a:pt x="1919888" y="3044480"/>
                  </a:lnTo>
                  <a:lnTo>
                    <a:pt x="1889128" y="3044480"/>
                  </a:lnTo>
                  <a:cubicBezTo>
                    <a:pt x="1878874" y="3040670"/>
                    <a:pt x="1860418" y="3038130"/>
                    <a:pt x="1848114" y="3035590"/>
                  </a:cubicBezTo>
                  <a:lnTo>
                    <a:pt x="1846063" y="3041940"/>
                  </a:lnTo>
                  <a:lnTo>
                    <a:pt x="1844013" y="3036860"/>
                  </a:lnTo>
                  <a:cubicBezTo>
                    <a:pt x="1837860" y="3038130"/>
                    <a:pt x="1798898" y="3036860"/>
                    <a:pt x="1766086" y="3036860"/>
                  </a:cubicBezTo>
                  <a:lnTo>
                    <a:pt x="1671755" y="3036860"/>
                  </a:lnTo>
                  <a:lnTo>
                    <a:pt x="1671755" y="3040670"/>
                  </a:lnTo>
                  <a:cubicBezTo>
                    <a:pt x="1663552" y="3040670"/>
                    <a:pt x="1657400" y="3040670"/>
                    <a:pt x="1649197" y="3041940"/>
                  </a:cubicBezTo>
                  <a:lnTo>
                    <a:pt x="1647147" y="3041940"/>
                  </a:lnTo>
                  <a:cubicBezTo>
                    <a:pt x="1624589" y="3043210"/>
                    <a:pt x="1599981" y="3044480"/>
                    <a:pt x="1571271" y="3045750"/>
                  </a:cubicBezTo>
                  <a:cubicBezTo>
                    <a:pt x="1573322" y="3044480"/>
                    <a:pt x="1573322" y="3043210"/>
                    <a:pt x="1575373" y="3041940"/>
                  </a:cubicBezTo>
                  <a:cubicBezTo>
                    <a:pt x="1577423" y="3035590"/>
                    <a:pt x="1565119" y="3031780"/>
                    <a:pt x="1558967" y="3030510"/>
                  </a:cubicBezTo>
                  <a:lnTo>
                    <a:pt x="1554866" y="3030510"/>
                  </a:lnTo>
                  <a:cubicBezTo>
                    <a:pt x="1499497" y="3029240"/>
                    <a:pt x="1489244" y="3030510"/>
                    <a:pt x="1481041" y="3034320"/>
                  </a:cubicBezTo>
                  <a:cubicBezTo>
                    <a:pt x="1478990" y="3035590"/>
                    <a:pt x="1472838" y="3036860"/>
                    <a:pt x="1427723" y="3035590"/>
                  </a:cubicBezTo>
                  <a:lnTo>
                    <a:pt x="1423622" y="3035590"/>
                  </a:lnTo>
                  <a:cubicBezTo>
                    <a:pt x="1417470" y="3036860"/>
                    <a:pt x="1413369" y="3038130"/>
                    <a:pt x="1411318" y="3039400"/>
                  </a:cubicBezTo>
                  <a:cubicBezTo>
                    <a:pt x="1358000" y="3040670"/>
                    <a:pt x="1339544" y="3041940"/>
                    <a:pt x="1325189" y="3043210"/>
                  </a:cubicBezTo>
                  <a:lnTo>
                    <a:pt x="1273922" y="3040670"/>
                  </a:lnTo>
                  <a:cubicBezTo>
                    <a:pt x="1255466" y="3039400"/>
                    <a:pt x="1245212" y="3039400"/>
                    <a:pt x="1239060" y="3038130"/>
                  </a:cubicBezTo>
                  <a:lnTo>
                    <a:pt x="1239060" y="3029240"/>
                  </a:lnTo>
                  <a:lnTo>
                    <a:pt x="995029" y="3026700"/>
                  </a:lnTo>
                  <a:lnTo>
                    <a:pt x="1001181" y="3031780"/>
                  </a:lnTo>
                  <a:cubicBezTo>
                    <a:pt x="984775" y="3033050"/>
                    <a:pt x="951964" y="3035590"/>
                    <a:pt x="929407" y="3035590"/>
                  </a:cubicBezTo>
                  <a:cubicBezTo>
                    <a:pt x="919153" y="3035590"/>
                    <a:pt x="908900" y="3036860"/>
                    <a:pt x="900697" y="3036860"/>
                  </a:cubicBezTo>
                  <a:lnTo>
                    <a:pt x="840740" y="3036860"/>
                  </a:lnTo>
                  <a:lnTo>
                    <a:pt x="840740" y="3033050"/>
                  </a:lnTo>
                  <a:lnTo>
                    <a:pt x="836930" y="3034320"/>
                  </a:lnTo>
                  <a:cubicBezTo>
                    <a:pt x="830580" y="3035590"/>
                    <a:pt x="805180" y="3036860"/>
                    <a:pt x="778510" y="3038130"/>
                  </a:cubicBezTo>
                  <a:lnTo>
                    <a:pt x="778510" y="3033050"/>
                  </a:lnTo>
                  <a:cubicBezTo>
                    <a:pt x="754380" y="3031780"/>
                    <a:pt x="734060" y="3033050"/>
                    <a:pt x="713740" y="3035590"/>
                  </a:cubicBezTo>
                  <a:cubicBezTo>
                    <a:pt x="687070" y="3038130"/>
                    <a:pt x="660400" y="3040670"/>
                    <a:pt x="623570" y="3035590"/>
                  </a:cubicBezTo>
                  <a:cubicBezTo>
                    <a:pt x="614680" y="3035590"/>
                    <a:pt x="601980" y="3033050"/>
                    <a:pt x="589280" y="3031780"/>
                  </a:cubicBezTo>
                  <a:cubicBezTo>
                    <a:pt x="561340" y="3027970"/>
                    <a:pt x="551180" y="3026700"/>
                    <a:pt x="546100" y="3031780"/>
                  </a:cubicBezTo>
                  <a:lnTo>
                    <a:pt x="544830" y="3033050"/>
                  </a:lnTo>
                  <a:cubicBezTo>
                    <a:pt x="537210" y="3033050"/>
                    <a:pt x="529590" y="3033050"/>
                    <a:pt x="520700" y="3034320"/>
                  </a:cubicBezTo>
                  <a:cubicBezTo>
                    <a:pt x="497840" y="3035590"/>
                    <a:pt x="474980" y="3036860"/>
                    <a:pt x="448310" y="3033050"/>
                  </a:cubicBezTo>
                  <a:lnTo>
                    <a:pt x="445770" y="3033050"/>
                  </a:lnTo>
                  <a:cubicBezTo>
                    <a:pt x="444500" y="3033050"/>
                    <a:pt x="443230" y="3033050"/>
                    <a:pt x="443230" y="3034320"/>
                  </a:cubicBezTo>
                  <a:lnTo>
                    <a:pt x="429260" y="3031780"/>
                  </a:lnTo>
                  <a:cubicBezTo>
                    <a:pt x="416560" y="3029240"/>
                    <a:pt x="393700" y="3030510"/>
                    <a:pt x="373380" y="3031780"/>
                  </a:cubicBezTo>
                  <a:cubicBezTo>
                    <a:pt x="363220" y="3031780"/>
                    <a:pt x="351790" y="3033050"/>
                    <a:pt x="346710" y="3033050"/>
                  </a:cubicBezTo>
                  <a:lnTo>
                    <a:pt x="345440" y="3027970"/>
                  </a:lnTo>
                  <a:cubicBezTo>
                    <a:pt x="323850" y="3034320"/>
                    <a:pt x="297180" y="3034320"/>
                    <a:pt x="266700" y="3033050"/>
                  </a:cubicBezTo>
                  <a:cubicBezTo>
                    <a:pt x="242570" y="3031780"/>
                    <a:pt x="214630" y="3031780"/>
                    <a:pt x="185420" y="3034320"/>
                  </a:cubicBezTo>
                  <a:lnTo>
                    <a:pt x="189230" y="3029240"/>
                  </a:lnTo>
                  <a:lnTo>
                    <a:pt x="166370" y="3031780"/>
                  </a:lnTo>
                  <a:cubicBezTo>
                    <a:pt x="163830" y="3031780"/>
                    <a:pt x="161290" y="3031780"/>
                    <a:pt x="157480" y="3033050"/>
                  </a:cubicBezTo>
                  <a:lnTo>
                    <a:pt x="156210" y="3026700"/>
                  </a:lnTo>
                  <a:cubicBezTo>
                    <a:pt x="139700" y="3027970"/>
                    <a:pt x="123190" y="3029240"/>
                    <a:pt x="101600" y="3027970"/>
                  </a:cubicBezTo>
                  <a:lnTo>
                    <a:pt x="97790" y="3027970"/>
                  </a:lnTo>
                  <a:lnTo>
                    <a:pt x="87630" y="3026700"/>
                  </a:lnTo>
                  <a:lnTo>
                    <a:pt x="87630" y="3006380"/>
                  </a:lnTo>
                  <a:lnTo>
                    <a:pt x="74930" y="3006380"/>
                  </a:lnTo>
                  <a:lnTo>
                    <a:pt x="74930" y="3000030"/>
                  </a:lnTo>
                  <a:cubicBezTo>
                    <a:pt x="76200" y="2986060"/>
                    <a:pt x="77470" y="2977170"/>
                    <a:pt x="80010" y="2967010"/>
                  </a:cubicBezTo>
                  <a:lnTo>
                    <a:pt x="80010" y="2964470"/>
                  </a:lnTo>
                  <a:cubicBezTo>
                    <a:pt x="85090" y="2940340"/>
                    <a:pt x="88900" y="2913670"/>
                    <a:pt x="87630" y="2843820"/>
                  </a:cubicBezTo>
                  <a:lnTo>
                    <a:pt x="83820" y="2843820"/>
                  </a:lnTo>
                  <a:cubicBezTo>
                    <a:pt x="85090" y="2822230"/>
                    <a:pt x="86360" y="2804450"/>
                    <a:pt x="88900" y="2794290"/>
                  </a:cubicBezTo>
                  <a:cubicBezTo>
                    <a:pt x="88900" y="2746030"/>
                    <a:pt x="87630" y="2743490"/>
                    <a:pt x="81280" y="2743490"/>
                  </a:cubicBezTo>
                  <a:cubicBezTo>
                    <a:pt x="81280" y="2730790"/>
                    <a:pt x="80010" y="2720630"/>
                    <a:pt x="77470" y="2707930"/>
                  </a:cubicBezTo>
                  <a:cubicBezTo>
                    <a:pt x="76200" y="2697770"/>
                    <a:pt x="73660" y="2686340"/>
                    <a:pt x="73660" y="2672370"/>
                  </a:cubicBezTo>
                  <a:lnTo>
                    <a:pt x="78740" y="2672370"/>
                  </a:lnTo>
                  <a:lnTo>
                    <a:pt x="78740" y="2666020"/>
                  </a:lnTo>
                  <a:cubicBezTo>
                    <a:pt x="81280" y="2602520"/>
                    <a:pt x="77470" y="2594900"/>
                    <a:pt x="73660" y="2587280"/>
                  </a:cubicBezTo>
                  <a:cubicBezTo>
                    <a:pt x="72390" y="2584740"/>
                    <a:pt x="71120" y="2580930"/>
                    <a:pt x="69850" y="2570770"/>
                  </a:cubicBezTo>
                  <a:lnTo>
                    <a:pt x="78740" y="2569500"/>
                  </a:lnTo>
                  <a:lnTo>
                    <a:pt x="77470" y="2537750"/>
                  </a:lnTo>
                  <a:lnTo>
                    <a:pt x="86360" y="2551720"/>
                  </a:lnTo>
                  <a:lnTo>
                    <a:pt x="83820" y="2523780"/>
                  </a:lnTo>
                  <a:cubicBezTo>
                    <a:pt x="78740" y="2467900"/>
                    <a:pt x="80010" y="2446310"/>
                    <a:pt x="81280" y="2396780"/>
                  </a:cubicBezTo>
                  <a:lnTo>
                    <a:pt x="82550" y="2373920"/>
                  </a:lnTo>
                  <a:lnTo>
                    <a:pt x="85090" y="2353600"/>
                  </a:lnTo>
                  <a:cubicBezTo>
                    <a:pt x="87630" y="2329470"/>
                    <a:pt x="87630" y="2298990"/>
                    <a:pt x="86360" y="2273590"/>
                  </a:cubicBezTo>
                  <a:lnTo>
                    <a:pt x="88900" y="2273590"/>
                  </a:lnTo>
                  <a:cubicBezTo>
                    <a:pt x="87630" y="2267240"/>
                    <a:pt x="87630" y="2262160"/>
                    <a:pt x="87630" y="2257080"/>
                  </a:cubicBezTo>
                  <a:lnTo>
                    <a:pt x="87630" y="2235451"/>
                  </a:lnTo>
                  <a:lnTo>
                    <a:pt x="83820" y="2235451"/>
                  </a:lnTo>
                  <a:lnTo>
                    <a:pt x="78740" y="2178801"/>
                  </a:lnTo>
                  <a:lnTo>
                    <a:pt x="83820" y="2178801"/>
                  </a:lnTo>
                  <a:cubicBezTo>
                    <a:pt x="83820" y="2173743"/>
                    <a:pt x="83820" y="2169697"/>
                    <a:pt x="82550" y="2164639"/>
                  </a:cubicBezTo>
                  <a:lnTo>
                    <a:pt x="91440" y="2164639"/>
                  </a:lnTo>
                  <a:lnTo>
                    <a:pt x="91440" y="2162616"/>
                  </a:lnTo>
                  <a:lnTo>
                    <a:pt x="86360" y="2081687"/>
                  </a:lnTo>
                  <a:cubicBezTo>
                    <a:pt x="87630" y="2078652"/>
                    <a:pt x="87630" y="2073594"/>
                    <a:pt x="88900" y="2066513"/>
                  </a:cubicBezTo>
                  <a:cubicBezTo>
                    <a:pt x="90170" y="2060443"/>
                    <a:pt x="91440" y="2051339"/>
                    <a:pt x="92710" y="2049315"/>
                  </a:cubicBezTo>
                  <a:lnTo>
                    <a:pt x="93980" y="2049315"/>
                  </a:lnTo>
                  <a:cubicBezTo>
                    <a:pt x="95250" y="2027060"/>
                    <a:pt x="92710" y="2000758"/>
                    <a:pt x="91440" y="1972433"/>
                  </a:cubicBezTo>
                  <a:cubicBezTo>
                    <a:pt x="88900" y="1940062"/>
                    <a:pt x="86360" y="1905667"/>
                    <a:pt x="88900" y="1872284"/>
                  </a:cubicBezTo>
                  <a:lnTo>
                    <a:pt x="88900" y="1870261"/>
                  </a:lnTo>
                  <a:cubicBezTo>
                    <a:pt x="87630" y="1867226"/>
                    <a:pt x="87630" y="1859133"/>
                    <a:pt x="86360" y="1849017"/>
                  </a:cubicBezTo>
                  <a:cubicBezTo>
                    <a:pt x="86360" y="1832831"/>
                    <a:pt x="87630" y="1817657"/>
                    <a:pt x="87630" y="1801471"/>
                  </a:cubicBezTo>
                  <a:cubicBezTo>
                    <a:pt x="88900" y="1762018"/>
                    <a:pt x="91440" y="1720543"/>
                    <a:pt x="86360" y="1669962"/>
                  </a:cubicBezTo>
                  <a:lnTo>
                    <a:pt x="95250" y="1630509"/>
                  </a:lnTo>
                  <a:lnTo>
                    <a:pt x="95250" y="1629498"/>
                  </a:lnTo>
                  <a:cubicBezTo>
                    <a:pt x="95250" y="1614324"/>
                    <a:pt x="93980" y="1609266"/>
                    <a:pt x="87630" y="1608254"/>
                  </a:cubicBezTo>
                  <a:cubicBezTo>
                    <a:pt x="85090" y="1608254"/>
                    <a:pt x="83820" y="1608254"/>
                    <a:pt x="81280" y="1610277"/>
                  </a:cubicBezTo>
                  <a:cubicBezTo>
                    <a:pt x="81280" y="1605219"/>
                    <a:pt x="81280" y="1600161"/>
                    <a:pt x="80010" y="1592068"/>
                  </a:cubicBezTo>
                  <a:cubicBezTo>
                    <a:pt x="78740" y="1570825"/>
                    <a:pt x="80010" y="1562732"/>
                    <a:pt x="80010" y="1558685"/>
                  </a:cubicBezTo>
                  <a:cubicBezTo>
                    <a:pt x="81280" y="1558685"/>
                    <a:pt x="82550" y="1558685"/>
                    <a:pt x="85090" y="1557674"/>
                  </a:cubicBezTo>
                  <a:cubicBezTo>
                    <a:pt x="88900" y="1555650"/>
                    <a:pt x="90170" y="1551604"/>
                    <a:pt x="90170" y="1546546"/>
                  </a:cubicBezTo>
                  <a:lnTo>
                    <a:pt x="90170" y="1545534"/>
                  </a:lnTo>
                  <a:lnTo>
                    <a:pt x="88900" y="1540476"/>
                  </a:lnTo>
                  <a:cubicBezTo>
                    <a:pt x="85090" y="1518221"/>
                    <a:pt x="81280" y="1488884"/>
                    <a:pt x="81280" y="1455501"/>
                  </a:cubicBezTo>
                  <a:lnTo>
                    <a:pt x="82550" y="1455501"/>
                  </a:lnTo>
                  <a:lnTo>
                    <a:pt x="82550" y="1460559"/>
                  </a:lnTo>
                  <a:cubicBezTo>
                    <a:pt x="83820" y="1481803"/>
                    <a:pt x="85090" y="1483826"/>
                    <a:pt x="91440" y="1483826"/>
                  </a:cubicBezTo>
                  <a:cubicBezTo>
                    <a:pt x="99060" y="1483826"/>
                    <a:pt x="99060" y="1479780"/>
                    <a:pt x="101600" y="1461571"/>
                  </a:cubicBezTo>
                  <a:lnTo>
                    <a:pt x="102870" y="1458536"/>
                  </a:lnTo>
                  <a:lnTo>
                    <a:pt x="99060" y="1456513"/>
                  </a:lnTo>
                  <a:cubicBezTo>
                    <a:pt x="92710" y="1450443"/>
                    <a:pt x="92710" y="1404921"/>
                    <a:pt x="92710" y="1370526"/>
                  </a:cubicBezTo>
                  <a:cubicBezTo>
                    <a:pt x="92710" y="1310841"/>
                    <a:pt x="90170" y="1286562"/>
                    <a:pt x="83820" y="1279481"/>
                  </a:cubicBezTo>
                  <a:lnTo>
                    <a:pt x="85090" y="1270377"/>
                  </a:lnTo>
                  <a:lnTo>
                    <a:pt x="87630" y="1270377"/>
                  </a:lnTo>
                  <a:cubicBezTo>
                    <a:pt x="91440" y="1241040"/>
                    <a:pt x="88900" y="1229912"/>
                    <a:pt x="85090" y="1216761"/>
                  </a:cubicBezTo>
                  <a:cubicBezTo>
                    <a:pt x="81280" y="1204622"/>
                    <a:pt x="77470" y="1190459"/>
                    <a:pt x="78740" y="1154042"/>
                  </a:cubicBezTo>
                  <a:cubicBezTo>
                    <a:pt x="80010" y="1140891"/>
                    <a:pt x="80010" y="1131786"/>
                    <a:pt x="81280" y="1127740"/>
                  </a:cubicBezTo>
                  <a:lnTo>
                    <a:pt x="85090" y="1127740"/>
                  </a:lnTo>
                  <a:lnTo>
                    <a:pt x="81280" y="1071090"/>
                  </a:lnTo>
                  <a:lnTo>
                    <a:pt x="81280" y="1068055"/>
                  </a:lnTo>
                  <a:lnTo>
                    <a:pt x="83820" y="1068055"/>
                  </a:lnTo>
                  <a:lnTo>
                    <a:pt x="82550" y="1006347"/>
                  </a:lnTo>
                  <a:lnTo>
                    <a:pt x="87630" y="1013428"/>
                  </a:lnTo>
                  <a:lnTo>
                    <a:pt x="82550" y="988138"/>
                  </a:lnTo>
                  <a:cubicBezTo>
                    <a:pt x="81280" y="981056"/>
                    <a:pt x="78740" y="969929"/>
                    <a:pt x="77470" y="957789"/>
                  </a:cubicBezTo>
                  <a:lnTo>
                    <a:pt x="81280" y="946662"/>
                  </a:lnTo>
                  <a:cubicBezTo>
                    <a:pt x="90170" y="923395"/>
                    <a:pt x="88900" y="912267"/>
                    <a:pt x="87630" y="895070"/>
                  </a:cubicBezTo>
                  <a:cubicBezTo>
                    <a:pt x="86360" y="887988"/>
                    <a:pt x="86360" y="879896"/>
                    <a:pt x="85090" y="8687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82241" y="83820"/>
                    <a:pt x="939660" y="85090"/>
                    <a:pt x="1007333" y="85090"/>
                  </a:cubicBezTo>
                  <a:lnTo>
                    <a:pt x="1054498" y="85090"/>
                  </a:lnTo>
                  <a:lnTo>
                    <a:pt x="1036042" y="80010"/>
                  </a:lnTo>
                  <a:cubicBezTo>
                    <a:pt x="1048346" y="80010"/>
                    <a:pt x="1056549" y="81280"/>
                    <a:pt x="1066803" y="81280"/>
                  </a:cubicBezTo>
                  <a:cubicBezTo>
                    <a:pt x="1072955" y="81280"/>
                    <a:pt x="1079107" y="82550"/>
                    <a:pt x="1085259" y="82550"/>
                  </a:cubicBezTo>
                  <a:lnTo>
                    <a:pt x="1089360" y="82550"/>
                  </a:lnTo>
                  <a:cubicBezTo>
                    <a:pt x="1095512" y="81280"/>
                    <a:pt x="1103715" y="80010"/>
                    <a:pt x="1107816" y="77470"/>
                  </a:cubicBezTo>
                  <a:lnTo>
                    <a:pt x="1107816" y="78740"/>
                  </a:lnTo>
                  <a:cubicBezTo>
                    <a:pt x="1154982" y="83820"/>
                    <a:pt x="1187793" y="82550"/>
                    <a:pt x="1214452" y="78740"/>
                  </a:cubicBezTo>
                  <a:lnTo>
                    <a:pt x="1218553" y="78740"/>
                  </a:lnTo>
                  <a:cubicBezTo>
                    <a:pt x="1316986" y="78740"/>
                    <a:pt x="1427723" y="78740"/>
                    <a:pt x="1452331" y="86360"/>
                  </a:cubicBezTo>
                  <a:lnTo>
                    <a:pt x="1456433" y="86360"/>
                  </a:lnTo>
                  <a:cubicBezTo>
                    <a:pt x="1493345" y="86360"/>
                    <a:pt x="1501548" y="86360"/>
                    <a:pt x="1503599" y="80010"/>
                  </a:cubicBezTo>
                  <a:lnTo>
                    <a:pt x="1520004" y="80010"/>
                  </a:lnTo>
                  <a:lnTo>
                    <a:pt x="1546663" y="83820"/>
                  </a:lnTo>
                  <a:lnTo>
                    <a:pt x="1571271" y="78740"/>
                  </a:lnTo>
                  <a:cubicBezTo>
                    <a:pt x="1583575" y="78740"/>
                    <a:pt x="1595879" y="78740"/>
                    <a:pt x="1604082" y="80010"/>
                  </a:cubicBezTo>
                  <a:lnTo>
                    <a:pt x="1604082" y="88900"/>
                  </a:lnTo>
                  <a:cubicBezTo>
                    <a:pt x="1655349" y="91440"/>
                    <a:pt x="1731225" y="90170"/>
                    <a:pt x="1786593" y="88900"/>
                  </a:cubicBezTo>
                  <a:cubicBezTo>
                    <a:pt x="1811201" y="88900"/>
                    <a:pt x="1833759" y="87630"/>
                    <a:pt x="1846063" y="87630"/>
                  </a:cubicBezTo>
                  <a:lnTo>
                    <a:pt x="1846063" y="85090"/>
                  </a:lnTo>
                  <a:lnTo>
                    <a:pt x="2014219" y="85090"/>
                  </a:lnTo>
                  <a:lnTo>
                    <a:pt x="2014219" y="87630"/>
                  </a:lnTo>
                  <a:cubicBezTo>
                    <a:pt x="2020371" y="86360"/>
                    <a:pt x="2026523" y="86360"/>
                    <a:pt x="2030625" y="85090"/>
                  </a:cubicBezTo>
                  <a:lnTo>
                    <a:pt x="2085993" y="85090"/>
                  </a:lnTo>
                  <a:cubicBezTo>
                    <a:pt x="2231592" y="85090"/>
                    <a:pt x="2383343" y="85090"/>
                    <a:pt x="2516637" y="81280"/>
                  </a:cubicBezTo>
                  <a:lnTo>
                    <a:pt x="2524840" y="81280"/>
                  </a:lnTo>
                  <a:cubicBezTo>
                    <a:pt x="2539195" y="81280"/>
                    <a:pt x="2551499" y="80010"/>
                    <a:pt x="2565854" y="80010"/>
                  </a:cubicBezTo>
                  <a:lnTo>
                    <a:pt x="2635577" y="77470"/>
                  </a:lnTo>
                  <a:lnTo>
                    <a:pt x="2621222" y="74930"/>
                  </a:lnTo>
                  <a:lnTo>
                    <a:pt x="2651983" y="74930"/>
                  </a:lnTo>
                  <a:cubicBezTo>
                    <a:pt x="2662236" y="78740"/>
                    <a:pt x="2680692" y="81280"/>
                    <a:pt x="2692996" y="83820"/>
                  </a:cubicBezTo>
                  <a:lnTo>
                    <a:pt x="2695047" y="77470"/>
                  </a:lnTo>
                  <a:lnTo>
                    <a:pt x="2697097" y="82550"/>
                  </a:lnTo>
                  <a:cubicBezTo>
                    <a:pt x="2703250" y="81280"/>
                    <a:pt x="2742212" y="82550"/>
                    <a:pt x="2775024" y="82550"/>
                  </a:cubicBezTo>
                  <a:lnTo>
                    <a:pt x="2869355" y="82550"/>
                  </a:lnTo>
                  <a:lnTo>
                    <a:pt x="2869355" y="78740"/>
                  </a:lnTo>
                  <a:cubicBezTo>
                    <a:pt x="2877558" y="78740"/>
                    <a:pt x="2883710" y="78740"/>
                    <a:pt x="2891913" y="77470"/>
                  </a:cubicBezTo>
                  <a:lnTo>
                    <a:pt x="2893963" y="77470"/>
                  </a:lnTo>
                  <a:cubicBezTo>
                    <a:pt x="2916521" y="76200"/>
                    <a:pt x="2941129" y="74930"/>
                    <a:pt x="2969839" y="73660"/>
                  </a:cubicBezTo>
                  <a:cubicBezTo>
                    <a:pt x="2967788" y="74930"/>
                    <a:pt x="2967788" y="76200"/>
                    <a:pt x="2965737" y="77470"/>
                  </a:cubicBezTo>
                  <a:cubicBezTo>
                    <a:pt x="2963687" y="83820"/>
                    <a:pt x="2975991" y="87630"/>
                    <a:pt x="2982143" y="88900"/>
                  </a:cubicBezTo>
                  <a:lnTo>
                    <a:pt x="2986244" y="88900"/>
                  </a:lnTo>
                  <a:cubicBezTo>
                    <a:pt x="3041613" y="90170"/>
                    <a:pt x="3051866" y="88900"/>
                    <a:pt x="3060069" y="85090"/>
                  </a:cubicBezTo>
                  <a:cubicBezTo>
                    <a:pt x="3062119" y="83820"/>
                    <a:pt x="3066221" y="82550"/>
                    <a:pt x="3113387" y="83820"/>
                  </a:cubicBezTo>
                  <a:lnTo>
                    <a:pt x="3117488" y="83820"/>
                  </a:lnTo>
                  <a:cubicBezTo>
                    <a:pt x="3123640" y="82550"/>
                    <a:pt x="3127741" y="81280"/>
                    <a:pt x="3129792" y="80010"/>
                  </a:cubicBezTo>
                  <a:cubicBezTo>
                    <a:pt x="3183110" y="78740"/>
                    <a:pt x="3201566" y="77470"/>
                    <a:pt x="3215921" y="76200"/>
                  </a:cubicBezTo>
                  <a:lnTo>
                    <a:pt x="3267188" y="78740"/>
                  </a:lnTo>
                  <a:cubicBezTo>
                    <a:pt x="3285644" y="80010"/>
                    <a:pt x="3295898" y="80010"/>
                    <a:pt x="3302050" y="81280"/>
                  </a:cubicBezTo>
                  <a:lnTo>
                    <a:pt x="3302050" y="90170"/>
                  </a:lnTo>
                  <a:lnTo>
                    <a:pt x="3546082" y="92710"/>
                  </a:lnTo>
                  <a:lnTo>
                    <a:pt x="3537879" y="91440"/>
                  </a:lnTo>
                  <a:cubicBezTo>
                    <a:pt x="3554284" y="90170"/>
                    <a:pt x="3587095" y="87630"/>
                    <a:pt x="3609653" y="87630"/>
                  </a:cubicBezTo>
                  <a:cubicBezTo>
                    <a:pt x="3658869" y="85090"/>
                    <a:pt x="3679376" y="83820"/>
                    <a:pt x="3687196" y="81280"/>
                  </a:cubicBezTo>
                  <a:lnTo>
                    <a:pt x="3697356" y="81280"/>
                  </a:lnTo>
                  <a:lnTo>
                    <a:pt x="3699896" y="85090"/>
                  </a:lnTo>
                  <a:lnTo>
                    <a:pt x="3699896" y="63500"/>
                  </a:lnTo>
                  <a:lnTo>
                    <a:pt x="3702436" y="63500"/>
                  </a:lnTo>
                  <a:lnTo>
                    <a:pt x="3701166" y="85090"/>
                  </a:lnTo>
                  <a:lnTo>
                    <a:pt x="3704976" y="83820"/>
                  </a:lnTo>
                  <a:cubicBezTo>
                    <a:pt x="3711326" y="82550"/>
                    <a:pt x="3736726" y="81280"/>
                    <a:pt x="3763396" y="80010"/>
                  </a:cubicBezTo>
                  <a:lnTo>
                    <a:pt x="3763396" y="85090"/>
                  </a:lnTo>
                  <a:cubicBezTo>
                    <a:pt x="3787526" y="86360"/>
                    <a:pt x="3807846" y="85090"/>
                    <a:pt x="3828166" y="82550"/>
                  </a:cubicBezTo>
                  <a:cubicBezTo>
                    <a:pt x="3854836" y="80010"/>
                    <a:pt x="3881506" y="77470"/>
                    <a:pt x="3918336" y="82550"/>
                  </a:cubicBezTo>
                  <a:cubicBezTo>
                    <a:pt x="3927226" y="82550"/>
                    <a:pt x="3939926" y="85090"/>
                    <a:pt x="3952626" y="86360"/>
                  </a:cubicBezTo>
                  <a:cubicBezTo>
                    <a:pt x="3980566" y="90170"/>
                    <a:pt x="3990726" y="91440"/>
                    <a:pt x="3995806" y="86360"/>
                  </a:cubicBezTo>
                  <a:lnTo>
                    <a:pt x="3997076" y="85090"/>
                  </a:lnTo>
                  <a:cubicBezTo>
                    <a:pt x="4004696" y="85090"/>
                    <a:pt x="4012316" y="85090"/>
                    <a:pt x="4021206" y="83820"/>
                  </a:cubicBezTo>
                  <a:cubicBezTo>
                    <a:pt x="4044066" y="82550"/>
                    <a:pt x="4066926" y="81280"/>
                    <a:pt x="4093596" y="85090"/>
                  </a:cubicBezTo>
                  <a:lnTo>
                    <a:pt x="4096136" y="85090"/>
                  </a:lnTo>
                  <a:cubicBezTo>
                    <a:pt x="4097406" y="85090"/>
                    <a:pt x="4098676" y="85090"/>
                    <a:pt x="4098676" y="83820"/>
                  </a:cubicBezTo>
                  <a:lnTo>
                    <a:pt x="4112646" y="86360"/>
                  </a:lnTo>
                  <a:cubicBezTo>
                    <a:pt x="4125346" y="88900"/>
                    <a:pt x="4148206" y="87630"/>
                    <a:pt x="4168526" y="86360"/>
                  </a:cubicBezTo>
                  <a:cubicBezTo>
                    <a:pt x="4178686" y="86360"/>
                    <a:pt x="4190116" y="85090"/>
                    <a:pt x="4196466" y="85090"/>
                  </a:cubicBezTo>
                  <a:lnTo>
                    <a:pt x="4197736" y="90170"/>
                  </a:lnTo>
                  <a:cubicBezTo>
                    <a:pt x="4219326" y="83820"/>
                    <a:pt x="4245996" y="83820"/>
                    <a:pt x="4276476" y="85090"/>
                  </a:cubicBezTo>
                  <a:cubicBezTo>
                    <a:pt x="4300606" y="86360"/>
                    <a:pt x="4328546" y="86360"/>
                    <a:pt x="4357756" y="83820"/>
                  </a:cubicBezTo>
                  <a:lnTo>
                    <a:pt x="4353946" y="87630"/>
                  </a:lnTo>
                  <a:lnTo>
                    <a:pt x="4376806" y="85090"/>
                  </a:lnTo>
                  <a:cubicBezTo>
                    <a:pt x="4379346" y="85090"/>
                    <a:pt x="4381886" y="85090"/>
                    <a:pt x="4385696" y="83820"/>
                  </a:cubicBezTo>
                  <a:lnTo>
                    <a:pt x="4386966" y="90170"/>
                  </a:lnTo>
                  <a:cubicBezTo>
                    <a:pt x="4403476" y="88900"/>
                    <a:pt x="4419986" y="87630"/>
                    <a:pt x="4441576" y="88900"/>
                  </a:cubicBezTo>
                  <a:lnTo>
                    <a:pt x="4445386" y="88900"/>
                  </a:lnTo>
                  <a:lnTo>
                    <a:pt x="4455546" y="90170"/>
                  </a:lnTo>
                  <a:lnTo>
                    <a:pt x="4455546" y="109220"/>
                  </a:lnTo>
                  <a:lnTo>
                    <a:pt x="4468246" y="109220"/>
                  </a:lnTo>
                  <a:lnTo>
                    <a:pt x="4468246" y="115570"/>
                  </a:lnTo>
                  <a:cubicBezTo>
                    <a:pt x="4466976" y="129540"/>
                    <a:pt x="4465706" y="138430"/>
                    <a:pt x="4463166" y="148590"/>
                  </a:cubicBezTo>
                  <a:lnTo>
                    <a:pt x="4463166" y="151130"/>
                  </a:lnTo>
                  <a:cubicBezTo>
                    <a:pt x="4458086" y="176530"/>
                    <a:pt x="4454276" y="201930"/>
                    <a:pt x="4455546" y="271780"/>
                  </a:cubicBezTo>
                  <a:lnTo>
                    <a:pt x="4459356" y="271780"/>
                  </a:lnTo>
                  <a:cubicBezTo>
                    <a:pt x="4458086" y="293370"/>
                    <a:pt x="4456816" y="311150"/>
                    <a:pt x="4454276" y="321310"/>
                  </a:cubicBezTo>
                  <a:cubicBezTo>
                    <a:pt x="4454276" y="369570"/>
                    <a:pt x="4455546" y="372110"/>
                    <a:pt x="4461896" y="372110"/>
                  </a:cubicBezTo>
                  <a:cubicBezTo>
                    <a:pt x="4461896" y="384810"/>
                    <a:pt x="4463166" y="394970"/>
                    <a:pt x="4465706" y="407670"/>
                  </a:cubicBezTo>
                  <a:cubicBezTo>
                    <a:pt x="4466976" y="417830"/>
                    <a:pt x="4469516" y="429260"/>
                    <a:pt x="4469516" y="443230"/>
                  </a:cubicBezTo>
                  <a:lnTo>
                    <a:pt x="4464436" y="443230"/>
                  </a:lnTo>
                  <a:lnTo>
                    <a:pt x="4464436" y="449580"/>
                  </a:lnTo>
                  <a:cubicBezTo>
                    <a:pt x="4461896" y="513080"/>
                    <a:pt x="4465706" y="520700"/>
                    <a:pt x="4469516" y="528320"/>
                  </a:cubicBezTo>
                  <a:cubicBezTo>
                    <a:pt x="4470786" y="530860"/>
                    <a:pt x="4472056" y="534670"/>
                    <a:pt x="4473326" y="544830"/>
                  </a:cubicBezTo>
                  <a:lnTo>
                    <a:pt x="4464436" y="546100"/>
                  </a:lnTo>
                  <a:close/>
                  <a:moveTo>
                    <a:pt x="4468246" y="756920"/>
                  </a:moveTo>
                  <a:lnTo>
                    <a:pt x="4465706" y="751840"/>
                  </a:lnTo>
                  <a:lnTo>
                    <a:pt x="4466976" y="745490"/>
                  </a:lnTo>
                  <a:cubicBezTo>
                    <a:pt x="4468246" y="750570"/>
                    <a:pt x="4468246" y="754380"/>
                    <a:pt x="4468246" y="756920"/>
                  </a:cubicBezTo>
                  <a:close/>
                  <a:moveTo>
                    <a:pt x="73660" y="2359950"/>
                  </a:moveTo>
                  <a:lnTo>
                    <a:pt x="76200" y="2365030"/>
                  </a:lnTo>
                  <a:lnTo>
                    <a:pt x="74930" y="2371380"/>
                  </a:lnTo>
                  <a:cubicBezTo>
                    <a:pt x="73660" y="2367570"/>
                    <a:pt x="73660" y="2363760"/>
                    <a:pt x="73660" y="2359950"/>
                  </a:cubicBezTo>
                  <a:close/>
                  <a:moveTo>
                    <a:pt x="4503806" y="628650"/>
                  </a:moveTo>
                  <a:lnTo>
                    <a:pt x="4503806" y="619760"/>
                  </a:lnTo>
                  <a:cubicBezTo>
                    <a:pt x="4503806" y="623570"/>
                    <a:pt x="4505076" y="626110"/>
                    <a:pt x="4505076" y="628650"/>
                  </a:cubicBezTo>
                  <a:lnTo>
                    <a:pt x="4503806" y="628650"/>
                  </a:lnTo>
                  <a:close/>
                  <a:moveTo>
                    <a:pt x="4533016" y="1226877"/>
                  </a:moveTo>
                  <a:lnTo>
                    <a:pt x="4529206" y="1225866"/>
                  </a:lnTo>
                  <a:cubicBezTo>
                    <a:pt x="4530476" y="1225866"/>
                    <a:pt x="4531746" y="1226877"/>
                    <a:pt x="4533016" y="1226877"/>
                  </a:cubicBezTo>
                  <a:close/>
                </a:path>
              </a:pathLst>
            </a:custGeom>
            <a:solidFill>
              <a:srgbClr val="DFD4BA"/>
            </a:solidFill>
          </p:spPr>
        </p:sp>
      </p:grpSp>
      <p:grpSp>
        <p:nvGrpSpPr>
          <p:cNvPr name="Group 7" id="7"/>
          <p:cNvGrpSpPr/>
          <p:nvPr/>
        </p:nvGrpSpPr>
        <p:grpSpPr>
          <a:xfrm rot="0">
            <a:off x="4055498" y="1868761"/>
            <a:ext cx="10102590" cy="6619556"/>
            <a:chOff x="0" y="0"/>
            <a:chExt cx="4180818" cy="2739412"/>
          </a:xfrm>
        </p:grpSpPr>
        <p:sp>
          <p:nvSpPr>
            <p:cNvPr name="Freeform 8" id="8"/>
            <p:cNvSpPr/>
            <p:nvPr/>
          </p:nvSpPr>
          <p:spPr>
            <a:xfrm flipH="false" flipV="false" rot="0">
              <a:off x="0" y="0"/>
              <a:ext cx="4180818" cy="2739412"/>
            </a:xfrm>
            <a:custGeom>
              <a:avLst/>
              <a:gdLst/>
              <a:ahLst/>
              <a:cxnLst/>
              <a:rect r="r" b="b" t="t" l="l"/>
              <a:pathLst>
                <a:path h="2739412" w="4180818">
                  <a:moveTo>
                    <a:pt x="0" y="0"/>
                  </a:moveTo>
                  <a:lnTo>
                    <a:pt x="4180818" y="0"/>
                  </a:lnTo>
                  <a:lnTo>
                    <a:pt x="4180818" y="2739412"/>
                  </a:lnTo>
                  <a:lnTo>
                    <a:pt x="0" y="2739412"/>
                  </a:lnTo>
                  <a:close/>
                </a:path>
              </a:pathLst>
            </a:custGeom>
            <a:solidFill>
              <a:srgbClr val="DFD4BA"/>
            </a:solidFill>
          </p:spPr>
        </p:sp>
      </p:grpSp>
      <p:sp>
        <p:nvSpPr>
          <p:cNvPr name="Freeform 9" id="9"/>
          <p:cNvSpPr/>
          <p:nvPr/>
        </p:nvSpPr>
        <p:spPr>
          <a:xfrm flipH="false" flipV="false" rot="1448826">
            <a:off x="15948165" y="-900072"/>
            <a:ext cx="3604982" cy="5921942"/>
          </a:xfrm>
          <a:custGeom>
            <a:avLst/>
            <a:gdLst/>
            <a:ahLst/>
            <a:cxnLst/>
            <a:rect r="r" b="b" t="t" l="l"/>
            <a:pathLst>
              <a:path h="5921942" w="3604982">
                <a:moveTo>
                  <a:pt x="0" y="0"/>
                </a:moveTo>
                <a:lnTo>
                  <a:pt x="3604982" y="0"/>
                </a:lnTo>
                <a:lnTo>
                  <a:pt x="3604982" y="5921942"/>
                </a:lnTo>
                <a:lnTo>
                  <a:pt x="0" y="592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99410" y="6417176"/>
            <a:ext cx="1606653" cy="1643635"/>
          </a:xfrm>
          <a:custGeom>
            <a:avLst/>
            <a:gdLst/>
            <a:ahLst/>
            <a:cxnLst/>
            <a:rect r="r" b="b" t="t" l="l"/>
            <a:pathLst>
              <a:path h="1643635" w="1606653">
                <a:moveTo>
                  <a:pt x="0" y="0"/>
                </a:moveTo>
                <a:lnTo>
                  <a:pt x="1606653" y="0"/>
                </a:lnTo>
                <a:lnTo>
                  <a:pt x="1606653" y="1643634"/>
                </a:lnTo>
                <a:lnTo>
                  <a:pt x="0" y="1643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433878" y="2254544"/>
            <a:ext cx="1224302" cy="1252483"/>
          </a:xfrm>
          <a:custGeom>
            <a:avLst/>
            <a:gdLst/>
            <a:ahLst/>
            <a:cxnLst/>
            <a:rect r="r" b="b" t="t" l="l"/>
            <a:pathLst>
              <a:path h="1252483" w="1224302">
                <a:moveTo>
                  <a:pt x="1224302" y="0"/>
                </a:moveTo>
                <a:lnTo>
                  <a:pt x="0" y="0"/>
                </a:lnTo>
                <a:lnTo>
                  <a:pt x="0" y="1252483"/>
                </a:lnTo>
                <a:lnTo>
                  <a:pt x="1224302" y="1252483"/>
                </a:lnTo>
                <a:lnTo>
                  <a:pt x="12243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7259">
            <a:off x="3472498" y="114368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3" id="13"/>
          <p:cNvSpPr/>
          <p:nvPr/>
        </p:nvSpPr>
        <p:spPr>
          <a:xfrm flipH="false" flipV="false" rot="27259">
            <a:off x="13723916" y="114368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4" id="14"/>
          <p:cNvSpPr/>
          <p:nvPr/>
        </p:nvSpPr>
        <p:spPr>
          <a:xfrm flipH="false" flipV="false" rot="27259">
            <a:off x="3398083" y="8065415"/>
            <a:ext cx="1166001" cy="1188281"/>
          </a:xfrm>
          <a:custGeom>
            <a:avLst/>
            <a:gdLst/>
            <a:ahLst/>
            <a:cxnLst/>
            <a:rect r="r" b="b" t="t" l="l"/>
            <a:pathLst>
              <a:path h="1188281" w="1166001">
                <a:moveTo>
                  <a:pt x="0" y="0"/>
                </a:moveTo>
                <a:lnTo>
                  <a:pt x="1166001" y="0"/>
                </a:lnTo>
                <a:lnTo>
                  <a:pt x="1166001" y="1188281"/>
                </a:lnTo>
                <a:lnTo>
                  <a:pt x="0" y="1188281"/>
                </a:lnTo>
                <a:lnTo>
                  <a:pt x="0" y="0"/>
                </a:lnTo>
                <a:close/>
              </a:path>
            </a:pathLst>
          </a:custGeom>
          <a:blipFill>
            <a:blip r:embed="rId6"/>
            <a:stretch>
              <a:fillRect l="0" t="0" r="0" b="0"/>
            </a:stretch>
          </a:blipFill>
        </p:spPr>
      </p:sp>
      <p:sp>
        <p:nvSpPr>
          <p:cNvPr name="Freeform 15" id="15"/>
          <p:cNvSpPr/>
          <p:nvPr/>
        </p:nvSpPr>
        <p:spPr>
          <a:xfrm flipH="false" flipV="false" rot="27259">
            <a:off x="13649502" y="8065415"/>
            <a:ext cx="1166001" cy="1188281"/>
          </a:xfrm>
          <a:custGeom>
            <a:avLst/>
            <a:gdLst/>
            <a:ahLst/>
            <a:cxnLst/>
            <a:rect r="r" b="b" t="t" l="l"/>
            <a:pathLst>
              <a:path h="1188281" w="1166001">
                <a:moveTo>
                  <a:pt x="0" y="0"/>
                </a:moveTo>
                <a:lnTo>
                  <a:pt x="1166000" y="0"/>
                </a:lnTo>
                <a:lnTo>
                  <a:pt x="1166000" y="1188281"/>
                </a:lnTo>
                <a:lnTo>
                  <a:pt x="0" y="1188281"/>
                </a:lnTo>
                <a:lnTo>
                  <a:pt x="0" y="0"/>
                </a:lnTo>
                <a:close/>
              </a:path>
            </a:pathLst>
          </a:custGeom>
          <a:blipFill>
            <a:blip r:embed="rId6"/>
            <a:stretch>
              <a:fillRect l="0" t="0" r="0" b="0"/>
            </a:stretch>
          </a:blipFill>
        </p:spPr>
      </p:sp>
      <p:sp>
        <p:nvSpPr>
          <p:cNvPr name="Freeform 16" id="16"/>
          <p:cNvSpPr/>
          <p:nvPr/>
        </p:nvSpPr>
        <p:spPr>
          <a:xfrm flipH="false" flipV="false" rot="-793289">
            <a:off x="-1792448" y="3327671"/>
            <a:ext cx="4498536" cy="6531450"/>
          </a:xfrm>
          <a:custGeom>
            <a:avLst/>
            <a:gdLst/>
            <a:ahLst/>
            <a:cxnLst/>
            <a:rect r="r" b="b" t="t" l="l"/>
            <a:pathLst>
              <a:path h="6531450" w="4498536">
                <a:moveTo>
                  <a:pt x="0" y="0"/>
                </a:moveTo>
                <a:lnTo>
                  <a:pt x="4498536" y="0"/>
                </a:lnTo>
                <a:lnTo>
                  <a:pt x="4498536" y="6531449"/>
                </a:lnTo>
                <a:lnTo>
                  <a:pt x="0" y="6531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823635" y="3338125"/>
            <a:ext cx="8640730" cy="4808754"/>
          </a:xfrm>
          <a:custGeom>
            <a:avLst/>
            <a:gdLst/>
            <a:ahLst/>
            <a:cxnLst/>
            <a:rect r="r" b="b" t="t" l="l"/>
            <a:pathLst>
              <a:path h="4808754" w="8640730">
                <a:moveTo>
                  <a:pt x="0" y="0"/>
                </a:moveTo>
                <a:lnTo>
                  <a:pt x="8640730" y="0"/>
                </a:lnTo>
                <a:lnTo>
                  <a:pt x="8640730" y="4808754"/>
                </a:lnTo>
                <a:lnTo>
                  <a:pt x="0" y="4808754"/>
                </a:lnTo>
                <a:lnTo>
                  <a:pt x="0" y="0"/>
                </a:lnTo>
                <a:close/>
              </a:path>
            </a:pathLst>
          </a:custGeom>
          <a:blipFill>
            <a:blip r:embed="rId9"/>
            <a:stretch>
              <a:fillRect l="0" t="0" r="0" b="0"/>
            </a:stretch>
          </a:blipFill>
        </p:spPr>
      </p:sp>
      <p:sp>
        <p:nvSpPr>
          <p:cNvPr name="TextBox 18" id="18"/>
          <p:cNvSpPr txBox="true"/>
          <p:nvPr/>
        </p:nvSpPr>
        <p:spPr>
          <a:xfrm rot="0">
            <a:off x="4494362" y="2138975"/>
            <a:ext cx="9224861" cy="1026160"/>
          </a:xfrm>
          <a:prstGeom prst="rect">
            <a:avLst/>
          </a:prstGeom>
        </p:spPr>
        <p:txBody>
          <a:bodyPr anchor="t" rtlCol="false" tIns="0" lIns="0" bIns="0" rIns="0">
            <a:spAutoFit/>
          </a:bodyPr>
          <a:lstStyle/>
          <a:p>
            <a:pPr algn="ctr">
              <a:lnSpc>
                <a:spcPts val="3919"/>
              </a:lnSpc>
            </a:pPr>
            <a:r>
              <a:rPr lang="en-US" sz="3999">
                <a:solidFill>
                  <a:srgbClr val="372A28"/>
                </a:solidFill>
                <a:latin typeface="Carelia"/>
              </a:rPr>
              <a:t>Fungsi Save, Update, Delete, Select, Find, Clear, dan Export Excel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DAF4103qHn4</dc:identifier>
  <dcterms:modified xsi:type="dcterms:W3CDTF">2011-08-01T06:04:30Z</dcterms:modified>
  <cp:revision>1</cp:revision>
  <dc:title>SISTEM STOCK MANAGEMENT</dc:title>
</cp:coreProperties>
</file>